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9CE-639B-4EC2-8AAB-8A3C5B7E86B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B32F-043F-429B-8248-0A8E9F10D6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6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9CE-639B-4EC2-8AAB-8A3C5B7E86B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B32F-043F-429B-8248-0A8E9F10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5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9CE-639B-4EC2-8AAB-8A3C5B7E86B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B32F-043F-429B-8248-0A8E9F10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0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9CE-639B-4EC2-8AAB-8A3C5B7E86B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B32F-043F-429B-8248-0A8E9F10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11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9CE-639B-4EC2-8AAB-8A3C5B7E86B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B32F-043F-429B-8248-0A8E9F10D6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53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9CE-639B-4EC2-8AAB-8A3C5B7E86B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B32F-043F-429B-8248-0A8E9F10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9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9CE-639B-4EC2-8AAB-8A3C5B7E86B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B32F-043F-429B-8248-0A8E9F10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77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9CE-639B-4EC2-8AAB-8A3C5B7E86B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B32F-043F-429B-8248-0A8E9F10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6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9CE-639B-4EC2-8AAB-8A3C5B7E86B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B32F-043F-429B-8248-0A8E9F10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74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C159CE-639B-4EC2-8AAB-8A3C5B7E86B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0B32F-043F-429B-8248-0A8E9F10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4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9CE-639B-4EC2-8AAB-8A3C5B7E86B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B32F-043F-429B-8248-0A8E9F10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0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C159CE-639B-4EC2-8AAB-8A3C5B7E86B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60B32F-043F-429B-8248-0A8E9F10D6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86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폴더구조 아웃라인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smtClean="0"/>
              <a:t>input</a:t>
            </a:r>
            <a:r>
              <a:rPr lang="en-US" altLang="ko-KR" smtClean="0"/>
              <a:t>: </a:t>
            </a:r>
            <a:r>
              <a:rPr lang="ko-KR" altLang="en-US" smtClean="0"/>
              <a:t>학습</a:t>
            </a:r>
            <a:r>
              <a:rPr lang="en-US" altLang="ko-KR" smtClean="0"/>
              <a:t>/</a:t>
            </a:r>
            <a:r>
              <a:rPr lang="ko-KR" altLang="en-US" smtClean="0"/>
              <a:t>테스트용 데이터 </a:t>
            </a:r>
            <a:endParaRPr lang="en-US" altLang="ko-KR"/>
          </a:p>
          <a:p>
            <a:r>
              <a:rPr lang="en-US" altLang="ko-KR" b="1" smtClean="0"/>
              <a:t>mask_csv_util</a:t>
            </a:r>
            <a:r>
              <a:rPr lang="en-US" altLang="ko-KR" smtClean="0"/>
              <a:t>: </a:t>
            </a:r>
            <a:r>
              <a:rPr lang="ko-KR" altLang="en-US" smtClean="0"/>
              <a:t>초기 </a:t>
            </a:r>
            <a:r>
              <a:rPr lang="en-US" altLang="ko-KR" smtClean="0"/>
              <a:t>raw </a:t>
            </a:r>
            <a:r>
              <a:rPr lang="ko-KR" altLang="en-US" smtClean="0"/>
              <a:t>데이터 변환용 코드</a:t>
            </a:r>
            <a:endParaRPr lang="en-US" altLang="ko-KR" smtClean="0"/>
          </a:p>
          <a:p>
            <a:r>
              <a:rPr lang="en-US" altLang="ko-KR" b="1" smtClean="0"/>
              <a:t>subs</a:t>
            </a:r>
            <a:r>
              <a:rPr lang="en-US" altLang="ko-KR" smtClean="0"/>
              <a:t> : </a:t>
            </a:r>
            <a:r>
              <a:rPr lang="ko-KR" altLang="en-US" smtClean="0"/>
              <a:t>제출용 </a:t>
            </a:r>
            <a:r>
              <a:rPr lang="en-US" altLang="ko-KR" smtClean="0"/>
              <a:t>csv</a:t>
            </a:r>
            <a:r>
              <a:rPr lang="ko-KR" altLang="en-US" smtClean="0"/>
              <a:t>와 </a:t>
            </a:r>
            <a:r>
              <a:rPr lang="en-US" altLang="ko-KR" smtClean="0"/>
              <a:t>prediction </a:t>
            </a:r>
            <a:r>
              <a:rPr lang="ko-KR" altLang="en-US" smtClean="0"/>
              <a:t>저장 폴더</a:t>
            </a:r>
            <a:endParaRPr lang="en-US" altLang="ko-KR" smtClean="0"/>
          </a:p>
          <a:p>
            <a:r>
              <a:rPr lang="en-US" altLang="ko-KR" b="1" smtClean="0"/>
              <a:t>unet_pipline</a:t>
            </a:r>
            <a:r>
              <a:rPr lang="en-US" altLang="ko-KR" smtClean="0"/>
              <a:t>: </a:t>
            </a:r>
            <a:r>
              <a:rPr lang="ko-KR" altLang="en-US" smtClean="0"/>
              <a:t>실험 전체 스크립트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나머지 파일들은 참고자료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978" y="2339530"/>
            <a:ext cx="33147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input</a:t>
            </a:r>
            <a:r>
              <a:rPr lang="en-US" altLang="ko-KR"/>
              <a:t>: </a:t>
            </a:r>
            <a:r>
              <a:rPr lang="ko-KR" altLang="en-US"/>
              <a:t>학습</a:t>
            </a:r>
            <a:r>
              <a:rPr lang="en-US" altLang="ko-KR"/>
              <a:t>/</a:t>
            </a:r>
            <a:r>
              <a:rPr lang="ko-KR" altLang="en-US"/>
              <a:t>테스트용 </a:t>
            </a:r>
            <a:r>
              <a:rPr lang="ko-KR" altLang="en-US"/>
              <a:t>데이터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mask: </a:t>
            </a:r>
            <a:r>
              <a:rPr lang="ko-KR" altLang="en-US" smtClean="0"/>
              <a:t>학습용 마스크</a:t>
            </a:r>
            <a:endParaRPr lang="en-US" altLang="ko-KR" smtClean="0"/>
          </a:p>
          <a:p>
            <a:r>
              <a:rPr lang="en-US" altLang="ko-KR" smtClean="0"/>
              <a:t>test: </a:t>
            </a:r>
            <a:r>
              <a:rPr lang="ko-KR" altLang="en-US" smtClean="0"/>
              <a:t>테스트 데이터</a:t>
            </a:r>
            <a:endParaRPr lang="en-US" altLang="ko-KR" smtClean="0"/>
          </a:p>
          <a:p>
            <a:r>
              <a:rPr lang="en-US" altLang="ko-KR" smtClean="0"/>
              <a:t>train: </a:t>
            </a:r>
            <a:r>
              <a:rPr lang="ko-KR" altLang="en-US" smtClean="0"/>
              <a:t>학습용 데이터</a:t>
            </a:r>
            <a:endParaRPr lang="en-US" altLang="ko-KR" smtClean="0"/>
          </a:p>
          <a:p>
            <a:r>
              <a:rPr lang="en-US" altLang="ko-KR" smtClean="0"/>
              <a:t>ext: </a:t>
            </a:r>
            <a:r>
              <a:rPr lang="ko-KR" altLang="en-US" smtClean="0"/>
              <a:t>외부 데이터 용 폴더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모든 데이터는 </a:t>
            </a:r>
            <a:r>
              <a:rPr lang="en-US" altLang="ko-KR"/>
              <a:t>fold </a:t>
            </a:r>
            <a:r>
              <a:rPr lang="ko-KR" altLang="en-US"/>
              <a:t>인덱스를 </a:t>
            </a:r>
            <a:r>
              <a:rPr lang="ko-KR" altLang="en-US"/>
              <a:t>미리 </a:t>
            </a:r>
            <a:r>
              <a:rPr lang="ko-KR" altLang="en-US" smtClean="0"/>
              <a:t>부여했음</a:t>
            </a:r>
            <a:endParaRPr lang="en-US" altLang="ko-KR" smtClean="0"/>
          </a:p>
          <a:p>
            <a:r>
              <a:rPr lang="en-US" altLang="ko-KR" b="1"/>
              <a:t> </a:t>
            </a:r>
            <a:r>
              <a:rPr lang="en-US" altLang="ko-KR" b="1" smtClean="0"/>
              <a:t>  /unet_pipeline/folds/ *.csv  </a:t>
            </a:r>
            <a:r>
              <a:rPr lang="ko-KR" altLang="en-US" smtClean="0"/>
              <a:t>파일을 통해 관리됨</a:t>
            </a:r>
            <a:r>
              <a:rPr lang="en-US" altLang="ko-KR" smtClean="0"/>
              <a:t>. </a:t>
            </a:r>
          </a:p>
          <a:p>
            <a:r>
              <a:rPr lang="en-US" altLang="ko-KR"/>
              <a:t> </a:t>
            </a:r>
            <a:r>
              <a:rPr lang="en-US" altLang="ko-KR" smtClean="0"/>
              <a:t>csv </a:t>
            </a:r>
            <a:r>
              <a:rPr lang="ko-KR" altLang="en-US" smtClean="0"/>
              <a:t>부여하는 코드는 </a:t>
            </a:r>
            <a:r>
              <a:rPr lang="en-US" altLang="ko-KR" b="1" smtClean="0"/>
              <a:t>mask_csv_util </a:t>
            </a:r>
            <a:r>
              <a:rPr lang="ko-KR" altLang="en-US" smtClean="0"/>
              <a:t>에 있음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178" y="2229802"/>
            <a:ext cx="33147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mask_csv_util</a:t>
            </a:r>
            <a:r>
              <a:rPr lang="en-US" altLang="ko-KR"/>
              <a:t>: </a:t>
            </a:r>
            <a:r>
              <a:rPr lang="en-US" altLang="ko-KR" smtClean="0"/>
              <a:t>raw </a:t>
            </a:r>
            <a:r>
              <a:rPr lang="ko-KR" altLang="en-US"/>
              <a:t>데이터 </a:t>
            </a:r>
            <a:r>
              <a:rPr lang="ko-KR" altLang="en-US"/>
              <a:t>변환용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smtClean="0"/>
              <a:t>mask_csv_util: </a:t>
            </a:r>
            <a:r>
              <a:rPr lang="ko-KR" altLang="en-US" smtClean="0"/>
              <a:t>다운로드 받은 </a:t>
            </a:r>
            <a:r>
              <a:rPr lang="en-US" altLang="ko-KR" smtClean="0"/>
              <a:t>dicom </a:t>
            </a:r>
            <a:r>
              <a:rPr lang="ko-KR" altLang="en-US" smtClean="0"/>
              <a:t>파일과 </a:t>
            </a:r>
            <a:r>
              <a:rPr lang="en-US" altLang="ko-KR" smtClean="0"/>
              <a:t>mask</a:t>
            </a:r>
            <a:r>
              <a:rPr lang="ko-KR" altLang="en-US" smtClean="0"/>
              <a:t>들을 처리하기 위한 코드가 있음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b="1"/>
              <a:t>subs</a:t>
            </a:r>
            <a:r>
              <a:rPr lang="en-US" altLang="ko-KR"/>
              <a:t> : </a:t>
            </a:r>
            <a:r>
              <a:rPr lang="ko-KR" altLang="en-US"/>
              <a:t>제출용 </a:t>
            </a:r>
            <a:r>
              <a:rPr lang="en-US" altLang="ko-KR"/>
              <a:t>csv</a:t>
            </a:r>
            <a:r>
              <a:rPr lang="ko-KR" altLang="en-US"/>
              <a:t>와 </a:t>
            </a:r>
            <a:r>
              <a:rPr lang="en-US" altLang="ko-KR"/>
              <a:t>prediction </a:t>
            </a:r>
            <a:r>
              <a:rPr lang="ko-KR" altLang="en-US"/>
              <a:t>저장 폴더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171" y="2537249"/>
            <a:ext cx="3524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unet_pipline</a:t>
            </a:r>
            <a:r>
              <a:rPr lang="en-US" altLang="ko-KR" smtClean="0"/>
              <a:t> 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./ensemble_configs: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앙상블을 위한 </a:t>
            </a:r>
            <a:r>
              <a:rPr lang="en-US" altLang="ko-KR" smtClean="0"/>
              <a:t>yaml </a:t>
            </a:r>
            <a:r>
              <a:rPr lang="ko-KR" altLang="en-US" smtClean="0"/>
              <a:t>설정파일과 예제 스크립트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</a:t>
            </a:r>
          </a:p>
          <a:p>
            <a:r>
              <a:rPr lang="en-US" altLang="ko-KR" smtClean="0"/>
              <a:t>./experiments: 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모델</a:t>
            </a:r>
            <a:r>
              <a:rPr lang="en-US" altLang="ko-KR" smtClean="0"/>
              <a:t>/</a:t>
            </a:r>
            <a:r>
              <a:rPr lang="ko-KR" altLang="en-US" smtClean="0"/>
              <a:t>세팅 별 학습 스크립트 모음집</a:t>
            </a:r>
            <a:endParaRPr lang="en-US" altLang="ko-KR" smtClean="0"/>
          </a:p>
          <a:p>
            <a:r>
              <a:rPr lang="en-US" altLang="ko-KR"/>
              <a:t>    ./*/checkpoints: fold</a:t>
            </a:r>
            <a:r>
              <a:rPr lang="ko-KR" altLang="en-US"/>
              <a:t>별 </a:t>
            </a:r>
            <a:r>
              <a:rPr lang="en-US" altLang="ko-KR"/>
              <a:t>best </a:t>
            </a:r>
            <a:r>
              <a:rPr lang="ko-KR" altLang="en-US"/>
              <a:t>모델 저장</a:t>
            </a:r>
            <a:endParaRPr lang="en-US" altLang="ko-KR"/>
          </a:p>
          <a:p>
            <a:endParaRPr lang="en-US" altLang="ko-KR"/>
          </a:p>
          <a:p>
            <a:r>
              <a:rPr lang="en-US" altLang="ko-KR" smtClean="0"/>
              <a:t>    yaml </a:t>
            </a:r>
            <a:r>
              <a:rPr lang="ko-KR" altLang="en-US" smtClean="0"/>
              <a:t>파일을 수정해서 실험 설정한 후에</a:t>
            </a:r>
            <a:r>
              <a:rPr lang="en-US" altLang="ko-KR"/>
              <a:t> </a:t>
            </a:r>
            <a:r>
              <a:rPr lang="en-US" altLang="ko-KR" smtClean="0"/>
              <a:t>testname.sh</a:t>
            </a:r>
            <a:r>
              <a:rPr lang="ko-KR" altLang="en-US" smtClean="0"/>
              <a:t>에 있는 스크립트 긁어서 실행하면됨</a:t>
            </a:r>
            <a:endParaRPr lang="en-US" altLang="ko-KR" smtClean="0"/>
          </a:p>
          <a:p>
            <a:r>
              <a:rPr lang="en-US" altLang="ko-KR" smtClean="0"/>
              <a:t>   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24" y="536121"/>
            <a:ext cx="3991356" cy="40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unet_pipline</a:t>
            </a:r>
            <a:r>
              <a:rPr lang="en-US" altLang="ko-KR" smtClean="0"/>
              <a:t> 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./folds: </a:t>
            </a:r>
            <a:r>
              <a:rPr lang="ko-KR" altLang="en-US" smtClean="0"/>
              <a:t>학습실험 데이터 </a:t>
            </a:r>
            <a:r>
              <a:rPr lang="en-US" altLang="ko-KR" smtClean="0"/>
              <a:t>fold </a:t>
            </a:r>
            <a:r>
              <a:rPr lang="ko-KR" altLang="en-US" smtClean="0"/>
              <a:t>관리용 </a:t>
            </a:r>
            <a:r>
              <a:rPr lang="en-US" altLang="ko-KR" smtClean="0"/>
              <a:t>csv</a:t>
            </a:r>
          </a:p>
          <a:p>
            <a:r>
              <a:rPr lang="en-US" altLang="ko-KR" smtClean="0"/>
              <a:t>./models: </a:t>
            </a:r>
            <a:r>
              <a:rPr lang="ko-KR" altLang="en-US" smtClean="0"/>
              <a:t>학습 가능한 모델 </a:t>
            </a:r>
            <a:r>
              <a:rPr lang="en-US" altLang="ko-KR" smtClean="0"/>
              <a:t>(</a:t>
            </a:r>
            <a:r>
              <a:rPr lang="ko-KR" altLang="en-US" smtClean="0"/>
              <a:t>일단 </a:t>
            </a:r>
            <a:r>
              <a:rPr lang="en-US" altLang="ko-KR" smtClean="0"/>
              <a:t>teranusnets</a:t>
            </a:r>
            <a:r>
              <a:rPr lang="ko-KR" altLang="en-US" smtClean="0"/>
              <a:t>만 준비됨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./transforms: Albumentation</a:t>
            </a:r>
            <a:r>
              <a:rPr lang="ko-KR" altLang="en-US"/>
              <a:t> </a:t>
            </a:r>
            <a:r>
              <a:rPr lang="ko-KR" altLang="en-US" smtClean="0"/>
              <a:t>설정 파일</a:t>
            </a:r>
            <a:endParaRPr lang="en-US" altLang="ko-KR" smtClean="0"/>
          </a:p>
          <a:p>
            <a:r>
              <a:rPr lang="en-US" altLang="ko-KR" smtClean="0"/>
              <a:t>./utils: </a:t>
            </a:r>
            <a:r>
              <a:rPr lang="ko-KR" altLang="en-US" smtClean="0"/>
              <a:t>각종 </a:t>
            </a:r>
            <a:r>
              <a:rPr lang="en-US" altLang="ko-KR" smtClean="0"/>
              <a:t>util (</a:t>
            </a:r>
            <a:r>
              <a:rPr lang="ko-KR" altLang="en-US" smtClean="0"/>
              <a:t>수정 필요없음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23671"/>
          <a:stretch/>
        </p:blipFill>
        <p:spPr>
          <a:xfrm>
            <a:off x="7636065" y="688848"/>
            <a:ext cx="3324544" cy="42925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814" y="3834459"/>
            <a:ext cx="3427180" cy="238258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6925056" y="3505200"/>
            <a:ext cx="1481328" cy="78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0" y="3995617"/>
            <a:ext cx="2261659" cy="1971534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3108960" y="1914144"/>
            <a:ext cx="5376672" cy="295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unet_pipline</a:t>
            </a:r>
            <a:r>
              <a:rPr lang="en-US" altLang="ko-KR"/>
              <a:t> </a:t>
            </a:r>
            <a:r>
              <a:rPr lang="en-US" altLang="ko-KR" smtClean="0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TripletSubmit.py : </a:t>
            </a:r>
          </a:p>
          <a:p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ko-KR" altLang="en-US" smtClean="0"/>
              <a:t>제출용 파일을 만들고</a:t>
            </a:r>
            <a:r>
              <a:rPr lang="en-US" altLang="ko-KR" smtClean="0"/>
              <a:t>, </a:t>
            </a:r>
            <a:r>
              <a:rPr lang="ko-KR" altLang="en-US" smtClean="0"/>
              <a:t>마스크 후처리를 하는곳</a:t>
            </a:r>
            <a:endParaRPr lang="en-US" altLang="ko-KR" smtClean="0"/>
          </a:p>
          <a:p>
            <a:r>
              <a:rPr lang="en-US" altLang="ko-KR" smtClean="0">
                <a:solidFill>
                  <a:srgbClr val="FF0000"/>
                </a:solidFill>
              </a:rPr>
              <a:t>  </a:t>
            </a:r>
            <a:r>
              <a:rPr lang="ko-KR" altLang="en-US" smtClean="0">
                <a:solidFill>
                  <a:srgbClr val="FF0000"/>
                </a:solidFill>
              </a:rPr>
              <a:t>앞으로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이곳 코드를 많이 수정해야 함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</a:p>
          <a:p>
            <a:endParaRPr lang="en-US" altLang="ko-KR"/>
          </a:p>
          <a:p>
            <a:r>
              <a:rPr lang="en-US" altLang="ko-KR" smtClean="0"/>
              <a:t>BodyMorpDataset : </a:t>
            </a:r>
            <a:r>
              <a:rPr lang="ko-KR" altLang="en-US" smtClean="0"/>
              <a:t>데이터셋 클래스</a:t>
            </a:r>
            <a:endParaRPr lang="en-US" altLang="ko-KR" smtClean="0"/>
          </a:p>
          <a:p>
            <a:r>
              <a:rPr lang="en-US" altLang="ko-KR" smtClean="0"/>
              <a:t>Inference: Prediction</a:t>
            </a:r>
            <a:r>
              <a:rPr lang="ko-KR" altLang="en-US" smtClean="0"/>
              <a:t>을 위한 </a:t>
            </a:r>
            <a:r>
              <a:rPr lang="en-US" altLang="ko-KR" smtClean="0"/>
              <a:t>py</a:t>
            </a:r>
          </a:p>
          <a:p>
            <a:r>
              <a:rPr lang="en-US" altLang="ko-KR" smtClean="0"/>
              <a:t>Learning: </a:t>
            </a:r>
            <a:r>
              <a:rPr lang="ko-KR" altLang="en-US" smtClean="0"/>
              <a:t>학습용 세부 </a:t>
            </a:r>
            <a:r>
              <a:rPr lang="en-US" altLang="ko-KR" smtClean="0"/>
              <a:t>py</a:t>
            </a:r>
          </a:p>
          <a:p>
            <a:r>
              <a:rPr lang="en-US" altLang="ko-KR" smtClean="0"/>
              <a:t>Training: ....... </a:t>
            </a:r>
            <a:r>
              <a:rPr lang="ko-KR" altLang="en-US" smtClean="0"/>
              <a:t>이하 생략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734" y="1085133"/>
            <a:ext cx="35718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232" y="-176693"/>
            <a:ext cx="10058400" cy="1450757"/>
          </a:xfrm>
        </p:spPr>
        <p:txBody>
          <a:bodyPr/>
          <a:lstStyle/>
          <a:p>
            <a:r>
              <a:rPr lang="ko-KR" altLang="en-US" smtClean="0"/>
              <a:t>학습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4192" y="1339766"/>
            <a:ext cx="10058400" cy="4023360"/>
          </a:xfrm>
        </p:spPr>
        <p:txBody>
          <a:bodyPr/>
          <a:lstStyle/>
          <a:p>
            <a:r>
              <a:rPr lang="ko-KR" altLang="en-US" smtClean="0"/>
              <a:t>총 </a:t>
            </a:r>
            <a:r>
              <a:rPr lang="en-US" altLang="ko-KR" smtClean="0"/>
              <a:t>5</a:t>
            </a:r>
            <a:r>
              <a:rPr lang="ko-KR" altLang="en-US" smtClean="0"/>
              <a:t>단계로 진행된다</a:t>
            </a:r>
            <a:r>
              <a:rPr lang="en-US" altLang="ko-KR" smtClean="0"/>
              <a:t>. exp. </a:t>
            </a:r>
            <a:r>
              <a:rPr lang="ko-KR" altLang="en-US" smtClean="0"/>
              <a:t>폴더의 </a:t>
            </a:r>
            <a:r>
              <a:rPr lang="en-US" altLang="ko-KR"/>
              <a:t>.</a:t>
            </a:r>
            <a:r>
              <a:rPr lang="en-US" altLang="ko-KR" smtClean="0"/>
              <a:t>sh </a:t>
            </a:r>
            <a:r>
              <a:rPr lang="ko-KR" altLang="en-US" smtClean="0"/>
              <a:t>그대로 나란히 실행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28223"/>
          <a:stretch/>
        </p:blipFill>
        <p:spPr>
          <a:xfrm>
            <a:off x="8417752" y="195072"/>
            <a:ext cx="3542600" cy="65219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7163" t="44823" r="33601" b="26178"/>
          <a:stretch/>
        </p:blipFill>
        <p:spPr>
          <a:xfrm>
            <a:off x="6097620" y="3616644"/>
            <a:ext cx="2320132" cy="137462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8184484" y="3631066"/>
            <a:ext cx="807116" cy="8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83252"/>
              </p:ext>
            </p:extLst>
          </p:nvPr>
        </p:nvGraphicFramePr>
        <p:xfrm>
          <a:off x="642936" y="1870414"/>
          <a:ext cx="5288472" cy="433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95">
                  <a:extLst>
                    <a:ext uri="{9D8B030D-6E8A-4147-A177-3AD203B41FA5}">
                      <a16:colId xmlns:a16="http://schemas.microsoft.com/office/drawing/2014/main" val="4258417273"/>
                    </a:ext>
                  </a:extLst>
                </a:gridCol>
                <a:gridCol w="4147177">
                  <a:extLst>
                    <a:ext uri="{9D8B030D-6E8A-4147-A177-3AD203B41FA5}">
                      <a16:colId xmlns:a16="http://schemas.microsoft.com/office/drawing/2014/main" val="1740664162"/>
                    </a:ext>
                  </a:extLst>
                </a:gridCol>
              </a:tblGrid>
              <a:tr h="54068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모든 과정에는 </a:t>
                      </a:r>
                      <a:r>
                        <a:rPr lang="en-US" altLang="ko-KR" smtClean="0"/>
                        <a:t>early stopping </a:t>
                      </a:r>
                      <a:r>
                        <a:rPr lang="ko-KR" altLang="en-US" smtClean="0"/>
                        <a:t>적용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08785"/>
                  </a:ext>
                </a:extLst>
              </a:tr>
              <a:tr h="13331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01 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resnet</a:t>
                      </a:r>
                      <a:r>
                        <a:rPr lang="ko-KR" altLang="en-US" smtClean="0"/>
                        <a:t> </a:t>
                      </a:r>
                      <a:r>
                        <a:rPr lang="en-US" altLang="ko-KR" smtClean="0"/>
                        <a:t>pretrained</a:t>
                      </a:r>
                      <a:r>
                        <a:rPr lang="ko-KR" altLang="en-US" smtClean="0"/>
                        <a:t>를 이용</a:t>
                      </a:r>
                      <a:r>
                        <a:rPr lang="en-US" altLang="ko-KR" smtClean="0"/>
                        <a:t>, lr</a:t>
                      </a:r>
                      <a:r>
                        <a:rPr lang="ko-KR" altLang="en-US" smtClean="0"/>
                        <a:t>를 적당히 큰값으로 빠르게 학습한다</a:t>
                      </a:r>
                      <a:r>
                        <a:rPr lang="en-US" altLang="ko-KR" smtClean="0"/>
                        <a:t>.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여기서 좋은 모델을 몇개 추리기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046725"/>
                  </a:ext>
                </a:extLst>
              </a:tr>
              <a:tr h="540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01</a:t>
                      </a:r>
                      <a:r>
                        <a:rPr lang="ko-KR" altLang="en-US" smtClean="0"/>
                        <a:t>에서 얻은 </a:t>
                      </a:r>
                      <a:r>
                        <a:rPr lang="en-US" altLang="ko-KR" smtClean="0"/>
                        <a:t>best model</a:t>
                      </a:r>
                      <a:r>
                        <a:rPr lang="ko-KR" altLang="en-US" smtClean="0"/>
                        <a:t>을 이용</a:t>
                      </a:r>
                      <a:r>
                        <a:rPr lang="en-US" altLang="ko-KR" smtClean="0"/>
                        <a:t>,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적당한</a:t>
                      </a:r>
                      <a:r>
                        <a:rPr lang="ko-KR" altLang="en-US" smtClean="0"/>
                        <a:t> </a:t>
                      </a:r>
                      <a:r>
                        <a:rPr lang="en-US" altLang="ko-KR" smtClean="0"/>
                        <a:t>lr</a:t>
                      </a:r>
                      <a:r>
                        <a:rPr lang="ko-KR" altLang="en-US" smtClean="0"/>
                        <a:t>로 </a:t>
                      </a:r>
                      <a:r>
                        <a:rPr lang="en-US" altLang="ko-KR" smtClean="0"/>
                        <a:t>uptraining.</a:t>
                      </a:r>
                      <a:r>
                        <a:rPr lang="en-US" altLang="ko-KR" baseline="0" smtClean="0"/>
                        <a:t> 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782647"/>
                  </a:ext>
                </a:extLst>
              </a:tr>
              <a:tr h="540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02</a:t>
                      </a:r>
                      <a:r>
                        <a:rPr lang="ko-KR" altLang="en-US" smtClean="0"/>
                        <a:t>에서 얻은 </a:t>
                      </a:r>
                      <a:r>
                        <a:rPr lang="en-US" altLang="ko-KR" smtClean="0"/>
                        <a:t>best model</a:t>
                      </a:r>
                      <a:r>
                        <a:rPr lang="ko-KR" altLang="en-US" smtClean="0"/>
                        <a:t>을 이용</a:t>
                      </a:r>
                      <a:r>
                        <a:rPr lang="en-US" altLang="ko-KR" smtClean="0"/>
                        <a:t>,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적당한</a:t>
                      </a:r>
                      <a:r>
                        <a:rPr lang="ko-KR" altLang="en-US" smtClean="0"/>
                        <a:t> </a:t>
                      </a:r>
                      <a:r>
                        <a:rPr lang="en-US" altLang="ko-KR" smtClean="0"/>
                        <a:t>lr</a:t>
                      </a:r>
                      <a:r>
                        <a:rPr lang="ko-KR" altLang="en-US" smtClean="0"/>
                        <a:t>로 </a:t>
                      </a:r>
                      <a:r>
                        <a:rPr lang="en-US" altLang="ko-KR" smtClean="0"/>
                        <a:t>uptraining</a:t>
                      </a:r>
                      <a:r>
                        <a:rPr lang="en-US" altLang="ko-KR" baseline="0" smtClean="0"/>
                        <a:t>. (</a:t>
                      </a:r>
                      <a:r>
                        <a:rPr lang="ko-KR" altLang="en-US" baseline="0" smtClean="0"/>
                        <a:t>추가설정 있음</a:t>
                      </a:r>
                      <a:r>
                        <a:rPr lang="en-US" altLang="ko-KR" baseline="0" smtClean="0"/>
                        <a:t>)</a:t>
                      </a:r>
                      <a:endParaRPr lang="ko-KR" altLang="en-US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415530"/>
                  </a:ext>
                </a:extLst>
              </a:tr>
              <a:tr h="540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03</a:t>
                      </a:r>
                      <a:r>
                        <a:rPr lang="ko-KR" altLang="en-US" smtClean="0"/>
                        <a:t>에서 얻은 </a:t>
                      </a:r>
                      <a:r>
                        <a:rPr lang="en-US" altLang="ko-KR" smtClean="0"/>
                        <a:t>fold</a:t>
                      </a:r>
                      <a:r>
                        <a:rPr lang="ko-KR" altLang="en-US" smtClean="0"/>
                        <a:t>별 모델 </a:t>
                      </a:r>
                      <a:r>
                        <a:rPr lang="en-US" altLang="ko-KR" smtClean="0"/>
                        <a:t>5</a:t>
                      </a:r>
                      <a:r>
                        <a:rPr lang="ko-KR" altLang="en-US" smtClean="0"/>
                        <a:t>개로 추론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54602"/>
                  </a:ext>
                </a:extLst>
              </a:tr>
              <a:tr h="540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04</a:t>
                      </a:r>
                      <a:r>
                        <a:rPr lang="ko-KR" altLang="en-US" smtClean="0"/>
                        <a:t>에서 얻은 추론을 하나로 합침</a:t>
                      </a:r>
                      <a:r>
                        <a:rPr lang="en-US" altLang="ko-KR" smtClean="0"/>
                        <a:t>. submission</a:t>
                      </a:r>
                      <a:r>
                        <a:rPr lang="ko-KR" altLang="en-US" smtClean="0"/>
                        <a:t>용 </a:t>
                      </a:r>
                      <a:r>
                        <a:rPr lang="en-US" altLang="ko-KR" smtClean="0"/>
                        <a:t>csv </a:t>
                      </a:r>
                      <a:r>
                        <a:rPr lang="ko-KR" altLang="en-US" smtClean="0"/>
                        <a:t>파일 생성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30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2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 전체 스케줄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experiment </a:t>
            </a:r>
            <a:r>
              <a:rPr lang="en-US" altLang="ko-KR" smtClean="0"/>
              <a:t>schedule </a:t>
            </a:r>
            <a:r>
              <a:rPr lang="ko-KR" altLang="en-US" smtClean="0"/>
              <a:t>엑셀 파일 참조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169" y="2231136"/>
            <a:ext cx="7245391" cy="37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향후 진행 방향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주어진 테스트 데이터가 </a:t>
            </a:r>
            <a:r>
              <a:rPr lang="en-US" altLang="ko-KR" smtClean="0"/>
              <a:t>final </a:t>
            </a:r>
            <a:r>
              <a:rPr lang="ko-KR" altLang="en-US" smtClean="0"/>
              <a:t>점수를 계산하기 때문에</a:t>
            </a:r>
            <a:r>
              <a:rPr lang="en-US" altLang="ko-KR" smtClean="0"/>
              <a:t>, </a:t>
            </a:r>
            <a:r>
              <a:rPr lang="ko-KR" altLang="en-US" smtClean="0"/>
              <a:t>눈으로 얼핏봐도 점수가 나올듯함</a:t>
            </a:r>
            <a:r>
              <a:rPr lang="en-US" altLang="ko-KR" smtClean="0"/>
              <a:t>. </a:t>
            </a:r>
          </a:p>
          <a:p>
            <a:endParaRPr lang="en-US" altLang="ko-KR"/>
          </a:p>
          <a:p>
            <a:r>
              <a:rPr lang="en-US" altLang="ko-KR" smtClean="0"/>
              <a:t>1. external </a:t>
            </a:r>
            <a:r>
              <a:rPr lang="ko-KR" altLang="en-US" smtClean="0"/>
              <a:t>데이터 혹은 테스트 데이터로 슈도 레이블 만들어서 추가 학습 진행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2. </a:t>
            </a:r>
            <a:r>
              <a:rPr lang="ko-KR" altLang="en-US" smtClean="0"/>
              <a:t>향후 계속 추가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339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371</Words>
  <Application>Microsoft Office PowerPoint</Application>
  <PresentationFormat>와이드스크린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Calibri</vt:lpstr>
      <vt:lpstr>Calibri Light</vt:lpstr>
      <vt:lpstr>추억</vt:lpstr>
      <vt:lpstr>폴더구조 아웃라인</vt:lpstr>
      <vt:lpstr>input: 학습/테스트용 데이터 </vt:lpstr>
      <vt:lpstr>mask_csv_util: raw 데이터 변환용 </vt:lpstr>
      <vt:lpstr>unet_pipline (1)</vt:lpstr>
      <vt:lpstr>unet_pipline (2)</vt:lpstr>
      <vt:lpstr>unet_pipline (3)</vt:lpstr>
      <vt:lpstr>학습 과정</vt:lpstr>
      <vt:lpstr>학습 전체 스케줄</vt:lpstr>
      <vt:lpstr>향후 진행 방향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폴더구조 아웃라인</dc:title>
  <dc:creator>hallym</dc:creator>
  <cp:lastModifiedBy>hallym</cp:lastModifiedBy>
  <cp:revision>5</cp:revision>
  <dcterms:created xsi:type="dcterms:W3CDTF">2020-10-13T01:57:00Z</dcterms:created>
  <dcterms:modified xsi:type="dcterms:W3CDTF">2020-10-13T02:27:36Z</dcterms:modified>
</cp:coreProperties>
</file>