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0"/>
  </p:notesMasterIdLst>
  <p:sldIdLst>
    <p:sldId id="266" r:id="rId2"/>
    <p:sldId id="267" r:id="rId3"/>
    <p:sldId id="268" r:id="rId4"/>
    <p:sldId id="269" r:id="rId5"/>
    <p:sldId id="270" r:id="rId6"/>
    <p:sldId id="271"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0F05FB-4806-5C7E-F482-CA8A85810393}" v="23" dt="2024-12-18T22:45:22.3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1CA2BB-5BF5-4736-BC52-4A486BD5EFF5}" type="datetimeFigureOut">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E3EA5-F258-42AC-8E4D-A34B28842971}" type="slidenum">
              <a:t>‹#›</a:t>
            </a:fld>
            <a:endParaRPr lang="en-US"/>
          </a:p>
        </p:txBody>
      </p:sp>
    </p:spTree>
    <p:extLst>
      <p:ext uri="{BB962C8B-B14F-4D97-AF65-F5344CB8AC3E}">
        <p14:creationId xmlns:p14="http://schemas.microsoft.com/office/powerpoint/2010/main" val="273410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1"/>
        <p:cNvGrpSpPr/>
        <p:nvPr/>
      </p:nvGrpSpPr>
      <p:grpSpPr>
        <a:xfrm>
          <a:off x="0" y="0"/>
          <a:ext cx="0" cy="0"/>
          <a:chOff x="0" y="0"/>
          <a:chExt cx="0" cy="0"/>
        </a:xfrm>
      </p:grpSpPr>
      <p:sp>
        <p:nvSpPr>
          <p:cNvPr id="2002" name="Google Shape;20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3" name="Google Shape;20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3"/>
        <p:cNvGrpSpPr/>
        <p:nvPr/>
      </p:nvGrpSpPr>
      <p:grpSpPr>
        <a:xfrm>
          <a:off x="0" y="0"/>
          <a:ext cx="0" cy="0"/>
          <a:chOff x="0" y="0"/>
          <a:chExt cx="0" cy="0"/>
        </a:xfrm>
      </p:grpSpPr>
      <p:sp>
        <p:nvSpPr>
          <p:cNvPr id="2054" name="Google Shape;2054;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5" name="Google Shape;2055;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7"/>
        <p:cNvGrpSpPr/>
        <p:nvPr/>
      </p:nvGrpSpPr>
      <p:grpSpPr>
        <a:xfrm>
          <a:off x="0" y="0"/>
          <a:ext cx="0" cy="0"/>
          <a:chOff x="0" y="0"/>
          <a:chExt cx="0" cy="0"/>
        </a:xfrm>
      </p:grpSpPr>
      <p:sp>
        <p:nvSpPr>
          <p:cNvPr id="2068" name="Google Shape;2068;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9" name="Google Shape;2069;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2"/>
        <p:cNvGrpSpPr/>
        <p:nvPr/>
      </p:nvGrpSpPr>
      <p:grpSpPr>
        <a:xfrm>
          <a:off x="0" y="0"/>
          <a:ext cx="0" cy="0"/>
          <a:chOff x="0" y="0"/>
          <a:chExt cx="0" cy="0"/>
        </a:xfrm>
      </p:grpSpPr>
      <p:sp>
        <p:nvSpPr>
          <p:cNvPr id="2113" name="Google Shape;2113;gc72ba98ae8_1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4" name="Google Shape;2114;gc72ba98ae8_1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0"/>
        <p:cNvGrpSpPr/>
        <p:nvPr/>
      </p:nvGrpSpPr>
      <p:grpSpPr>
        <a:xfrm>
          <a:off x="0" y="0"/>
          <a:ext cx="0" cy="0"/>
          <a:chOff x="0" y="0"/>
          <a:chExt cx="0" cy="0"/>
        </a:xfrm>
      </p:grpSpPr>
      <p:sp>
        <p:nvSpPr>
          <p:cNvPr id="2101" name="Google Shape;2101;gc72ba98ae8_1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2" name="Google Shape;2102;gc72ba98ae8_1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4"/>
        <p:cNvGrpSpPr/>
        <p:nvPr/>
      </p:nvGrpSpPr>
      <p:grpSpPr>
        <a:xfrm>
          <a:off x="0" y="0"/>
          <a:ext cx="0" cy="0"/>
          <a:chOff x="0" y="0"/>
          <a:chExt cx="0" cy="0"/>
        </a:xfrm>
      </p:grpSpPr>
      <p:sp>
        <p:nvSpPr>
          <p:cNvPr id="2105" name="Google Shape;2105;gfbfe6ab361_1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6" name="Google Shape;2106;gfbfe6ab361_1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8"/>
        <p:cNvGrpSpPr/>
        <p:nvPr/>
      </p:nvGrpSpPr>
      <p:grpSpPr>
        <a:xfrm>
          <a:off x="0" y="0"/>
          <a:ext cx="0" cy="0"/>
          <a:chOff x="0" y="0"/>
          <a:chExt cx="0" cy="0"/>
        </a:xfrm>
      </p:grpSpPr>
      <p:sp>
        <p:nvSpPr>
          <p:cNvPr id="2109" name="Google Shape;2109;gc72ba98ae8_1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0" name="Google Shape;2110;gc72ba98ae8_1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ckground 2">
  <p:cSld name="CUSTOM_4">
    <p:spTree>
      <p:nvGrpSpPr>
        <p:cNvPr id="1" name="Shape 1618"/>
        <p:cNvGrpSpPr/>
        <p:nvPr/>
      </p:nvGrpSpPr>
      <p:grpSpPr>
        <a:xfrm>
          <a:off x="0" y="0"/>
          <a:ext cx="0" cy="0"/>
          <a:chOff x="0" y="0"/>
          <a:chExt cx="0" cy="0"/>
        </a:xfrm>
      </p:grpSpPr>
      <p:grpSp>
        <p:nvGrpSpPr>
          <p:cNvPr id="1619" name="Google Shape;1619;p65"/>
          <p:cNvGrpSpPr/>
          <p:nvPr/>
        </p:nvGrpSpPr>
        <p:grpSpPr>
          <a:xfrm rot="17187014">
            <a:off x="8311236" y="2638473"/>
            <a:ext cx="3364621" cy="3209225"/>
            <a:chOff x="616550" y="744600"/>
            <a:chExt cx="936200" cy="893025"/>
          </a:xfrm>
        </p:grpSpPr>
        <p:sp>
          <p:nvSpPr>
            <p:cNvPr id="1620" name="Google Shape;1620;p65"/>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1" name="Google Shape;1621;p65"/>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2" name="Google Shape;1622;p65"/>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3" name="Google Shape;1623;p65"/>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4" name="Google Shape;1624;p65"/>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25" name="Google Shape;1625;p65"/>
          <p:cNvGrpSpPr/>
          <p:nvPr/>
        </p:nvGrpSpPr>
        <p:grpSpPr>
          <a:xfrm>
            <a:off x="1768539" y="667387"/>
            <a:ext cx="2441296" cy="2429881"/>
            <a:chOff x="2414491" y="671177"/>
            <a:chExt cx="1830972" cy="1822411"/>
          </a:xfrm>
        </p:grpSpPr>
        <p:sp>
          <p:nvSpPr>
            <p:cNvPr id="1626" name="Google Shape;1626;p6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7" name="Google Shape;1627;p6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8" name="Google Shape;1628;p6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9" name="Google Shape;1629;p6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0" name="Google Shape;1630;p6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1" name="Google Shape;1631;p6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2" name="Google Shape;1632;p6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3" name="Google Shape;1633;p6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4" name="Google Shape;1634;p6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5" name="Google Shape;1635;p6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6" name="Google Shape;1636;p6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7" name="Google Shape;1637;p6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8" name="Google Shape;1638;p6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9" name="Google Shape;1639;p6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0" name="Google Shape;1640;p6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1" name="Google Shape;1641;p6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2" name="Google Shape;1642;p6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3" name="Google Shape;1643;p6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4" name="Google Shape;1644;p6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5" name="Google Shape;1645;p6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6" name="Google Shape;1646;p6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7" name="Google Shape;1647;p6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8" name="Google Shape;1648;p6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9" name="Google Shape;1649;p6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0" name="Google Shape;1650;p6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1" name="Google Shape;1651;p6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2" name="Google Shape;1652;p6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3" name="Google Shape;1653;p6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4" name="Google Shape;1654;p6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5" name="Google Shape;1655;p6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6" name="Google Shape;1656;p6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7" name="Google Shape;1657;p6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8" name="Google Shape;1658;p6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9" name="Google Shape;1659;p6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60" name="Google Shape;1660;p65"/>
          <p:cNvGrpSpPr/>
          <p:nvPr/>
        </p:nvGrpSpPr>
        <p:grpSpPr>
          <a:xfrm rot="20630390">
            <a:off x="9174114" y="3282592"/>
            <a:ext cx="2956521" cy="3861825"/>
            <a:chOff x="6078061" y="1684347"/>
            <a:chExt cx="1743860" cy="2277840"/>
          </a:xfrm>
        </p:grpSpPr>
        <p:sp>
          <p:nvSpPr>
            <p:cNvPr id="1661" name="Google Shape;1661;p65"/>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2" name="Google Shape;1662;p65"/>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663" name="Google Shape;1663;p65"/>
          <p:cNvSpPr/>
          <p:nvPr/>
        </p:nvSpPr>
        <p:spPr>
          <a:xfrm rot="5400000">
            <a:off x="-2448199" y="1567011"/>
            <a:ext cx="6551385" cy="403059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64" name="Google Shape;1664;p65"/>
          <p:cNvSpPr/>
          <p:nvPr/>
        </p:nvSpPr>
        <p:spPr>
          <a:xfrm rot="13622317">
            <a:off x="2881266" y="4219001"/>
            <a:ext cx="2072881" cy="1988988"/>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65" name="Google Shape;1665;p65"/>
          <p:cNvSpPr/>
          <p:nvPr/>
        </p:nvSpPr>
        <p:spPr>
          <a:xfrm rot="4742319" flipH="1">
            <a:off x="9054351" y="-861289"/>
            <a:ext cx="4281144" cy="4263392"/>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4">
  <p:cSld name="CUSTOM_39">
    <p:spTree>
      <p:nvGrpSpPr>
        <p:cNvPr id="1" name="Shape 1675"/>
        <p:cNvGrpSpPr/>
        <p:nvPr/>
      </p:nvGrpSpPr>
      <p:grpSpPr>
        <a:xfrm>
          <a:off x="0" y="0"/>
          <a:ext cx="0" cy="0"/>
          <a:chOff x="0" y="0"/>
          <a:chExt cx="0" cy="0"/>
        </a:xfrm>
      </p:grpSpPr>
      <p:sp>
        <p:nvSpPr>
          <p:cNvPr id="1676" name="Google Shape;1676;p67"/>
          <p:cNvSpPr/>
          <p:nvPr/>
        </p:nvSpPr>
        <p:spPr>
          <a:xfrm rot="10511381">
            <a:off x="-1687775" y="-979614"/>
            <a:ext cx="6439008" cy="546349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77" name="Google Shape;1677;p67"/>
          <p:cNvSpPr/>
          <p:nvPr/>
        </p:nvSpPr>
        <p:spPr>
          <a:xfrm rot="11098017">
            <a:off x="2012122" y="2543481"/>
            <a:ext cx="2072913" cy="198901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78" name="Google Shape;1678;p67"/>
          <p:cNvSpPr/>
          <p:nvPr/>
        </p:nvSpPr>
        <p:spPr>
          <a:xfrm rot="12648056">
            <a:off x="8500767" y="-633419"/>
            <a:ext cx="2585184" cy="440759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79" name="Google Shape;1679;p67"/>
          <p:cNvSpPr/>
          <p:nvPr/>
        </p:nvSpPr>
        <p:spPr>
          <a:xfrm rot="9803796" flipH="1">
            <a:off x="8514426" y="2902723"/>
            <a:ext cx="4538583" cy="451976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680" name="Google Shape;1680;p67"/>
          <p:cNvGrpSpPr/>
          <p:nvPr/>
        </p:nvGrpSpPr>
        <p:grpSpPr>
          <a:xfrm rot="10800000" flipH="1">
            <a:off x="2920922" y="1908660"/>
            <a:ext cx="2262349" cy="2251771"/>
            <a:chOff x="2414491" y="671177"/>
            <a:chExt cx="1830972" cy="1822411"/>
          </a:xfrm>
        </p:grpSpPr>
        <p:sp>
          <p:nvSpPr>
            <p:cNvPr id="1681" name="Google Shape;1681;p6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2" name="Google Shape;1682;p6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3" name="Google Shape;1683;p6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4" name="Google Shape;1684;p6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5" name="Google Shape;1685;p6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6" name="Google Shape;1686;p6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7" name="Google Shape;1687;p6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8" name="Google Shape;1688;p6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9" name="Google Shape;1689;p6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0" name="Google Shape;1690;p6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1" name="Google Shape;1691;p6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2" name="Google Shape;1692;p6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3" name="Google Shape;1693;p6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4" name="Google Shape;1694;p6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5" name="Google Shape;1695;p6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6" name="Google Shape;1696;p6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7" name="Google Shape;1697;p6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8" name="Google Shape;1698;p6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9" name="Google Shape;1699;p6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0" name="Google Shape;1700;p6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1" name="Google Shape;1701;p6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2" name="Google Shape;1702;p6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3" name="Google Shape;1703;p6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4" name="Google Shape;1704;p6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5" name="Google Shape;1705;p6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6" name="Google Shape;1706;p6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7" name="Google Shape;1707;p6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8" name="Google Shape;1708;p6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9" name="Google Shape;1709;p6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0" name="Google Shape;1710;p6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1" name="Google Shape;1711;p6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2" name="Google Shape;1712;p6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3" name="Google Shape;1713;p6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4" name="Google Shape;1714;p6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1589"/>
        <p:cNvGrpSpPr/>
        <p:nvPr/>
      </p:nvGrpSpPr>
      <p:grpSpPr>
        <a:xfrm>
          <a:off x="0" y="0"/>
          <a:ext cx="0" cy="0"/>
          <a:chOff x="0" y="0"/>
          <a:chExt cx="0" cy="0"/>
        </a:xfrm>
      </p:grpSpPr>
      <p:grpSp>
        <p:nvGrpSpPr>
          <p:cNvPr id="1590" name="Google Shape;1590;p64"/>
          <p:cNvGrpSpPr/>
          <p:nvPr/>
        </p:nvGrpSpPr>
        <p:grpSpPr>
          <a:xfrm>
            <a:off x="7" y="-107265"/>
            <a:ext cx="3036423" cy="7072503"/>
            <a:chOff x="224725" y="566950"/>
            <a:chExt cx="1850875" cy="4311100"/>
          </a:xfrm>
        </p:grpSpPr>
        <p:sp>
          <p:nvSpPr>
            <p:cNvPr id="1591" name="Google Shape;1591;p6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2" name="Google Shape;1592;p6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3" name="Google Shape;1593;p6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4" name="Google Shape;1594;p6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5" name="Google Shape;1595;p6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6" name="Google Shape;1596;p6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7" name="Google Shape;1597;p6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8" name="Google Shape;1598;p6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9" name="Google Shape;1599;p6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0" name="Google Shape;1600;p6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1" name="Google Shape;1601;p6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2" name="Google Shape;1602;p6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3" name="Google Shape;1603;p6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4" name="Google Shape;1604;p6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5" name="Google Shape;1605;p6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6" name="Google Shape;1606;p6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7" name="Google Shape;1607;p6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8" name="Google Shape;1608;p6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9" name="Google Shape;1609;p6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0" name="Google Shape;1610;p6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1" name="Google Shape;1611;p6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2" name="Google Shape;1612;p6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3" name="Google Shape;1613;p6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4" name="Google Shape;1614;p6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615" name="Google Shape;1615;p64"/>
          <p:cNvSpPr/>
          <p:nvPr/>
        </p:nvSpPr>
        <p:spPr>
          <a:xfrm rot="18184966" flipH="1">
            <a:off x="7133255" y="862763"/>
            <a:ext cx="6419477" cy="546040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16" name="Google Shape;1616;p64"/>
          <p:cNvSpPr/>
          <p:nvPr/>
        </p:nvSpPr>
        <p:spPr>
          <a:xfrm rot="1379372">
            <a:off x="6866592" y="3041820"/>
            <a:ext cx="1790679" cy="2338749"/>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17" name="Google Shape;1617;p64"/>
          <p:cNvSpPr/>
          <p:nvPr/>
        </p:nvSpPr>
        <p:spPr>
          <a:xfrm>
            <a:off x="-1023299" y="669601"/>
            <a:ext cx="3019548" cy="266344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3">
  <p:cSld name="CUSTOM_5">
    <p:spTree>
      <p:nvGrpSpPr>
        <p:cNvPr id="1" name="Shape 1666"/>
        <p:cNvGrpSpPr/>
        <p:nvPr/>
      </p:nvGrpSpPr>
      <p:grpSpPr>
        <a:xfrm>
          <a:off x="0" y="0"/>
          <a:ext cx="0" cy="0"/>
          <a:chOff x="0" y="0"/>
          <a:chExt cx="0" cy="0"/>
        </a:xfrm>
      </p:grpSpPr>
      <p:sp>
        <p:nvSpPr>
          <p:cNvPr id="1667" name="Google Shape;1667;p66"/>
          <p:cNvSpPr/>
          <p:nvPr/>
        </p:nvSpPr>
        <p:spPr>
          <a:xfrm rot="288619" flipH="1">
            <a:off x="-2204908" y="1767086"/>
            <a:ext cx="6439008" cy="546349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68" name="Google Shape;1668;p66"/>
          <p:cNvSpPr/>
          <p:nvPr/>
        </p:nvSpPr>
        <p:spPr>
          <a:xfrm>
            <a:off x="10370301" y="895252"/>
            <a:ext cx="3019548" cy="2663449"/>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69" name="Google Shape;1669;p66"/>
          <p:cNvSpPr/>
          <p:nvPr/>
        </p:nvSpPr>
        <p:spPr>
          <a:xfrm rot="8226410">
            <a:off x="1010610" y="-1211599"/>
            <a:ext cx="2585197" cy="4407620"/>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670" name="Google Shape;1670;p66"/>
          <p:cNvGrpSpPr/>
          <p:nvPr/>
        </p:nvGrpSpPr>
        <p:grpSpPr>
          <a:xfrm rot="17738063">
            <a:off x="8697578" y="1840185"/>
            <a:ext cx="2698093" cy="4418504"/>
            <a:chOff x="5754175" y="3922575"/>
            <a:chExt cx="682400" cy="1117525"/>
          </a:xfrm>
        </p:grpSpPr>
        <p:sp>
          <p:nvSpPr>
            <p:cNvPr id="1671" name="Google Shape;1671;p66"/>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2" name="Google Shape;1672;p66"/>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3" name="Google Shape;1673;p66"/>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4" name="Google Shape;1674;p66"/>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24_1">
    <p:spTree>
      <p:nvGrpSpPr>
        <p:cNvPr id="1" name="Shape 539"/>
        <p:cNvGrpSpPr/>
        <p:nvPr/>
      </p:nvGrpSpPr>
      <p:grpSpPr>
        <a:xfrm>
          <a:off x="0" y="0"/>
          <a:ext cx="0" cy="0"/>
          <a:chOff x="0" y="0"/>
          <a:chExt cx="0" cy="0"/>
        </a:xfrm>
      </p:grpSpPr>
      <p:sp>
        <p:nvSpPr>
          <p:cNvPr id="540" name="Google Shape;540;p23"/>
          <p:cNvSpPr txBox="1">
            <a:spLocks noGrp="1"/>
          </p:cNvSpPr>
          <p:nvPr>
            <p:ph type="title"/>
          </p:nvPr>
        </p:nvSpPr>
        <p:spPr>
          <a:xfrm>
            <a:off x="951000" y="697367"/>
            <a:ext cx="10290000" cy="72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541" name="Google Shape;541;p23"/>
          <p:cNvSpPr txBox="1">
            <a:spLocks noGrp="1"/>
          </p:cNvSpPr>
          <p:nvPr>
            <p:ph type="subTitle" idx="1"/>
          </p:nvPr>
        </p:nvSpPr>
        <p:spPr>
          <a:xfrm>
            <a:off x="951000" y="1497933"/>
            <a:ext cx="10290000" cy="4590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2133"/>
            </a:lvl1pPr>
            <a:lvl2pPr lvl="1">
              <a:spcBef>
                <a:spcPts val="0"/>
              </a:spcBef>
              <a:spcAft>
                <a:spcPts val="0"/>
              </a:spcAft>
              <a:buClr>
                <a:schemeClr val="accent1"/>
              </a:buClr>
              <a:buSzPts val="1400"/>
              <a:buAutoNum type="alphaLcPeriod"/>
              <a:defRPr sz="2133"/>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542" name="Google Shape;542;p23"/>
          <p:cNvSpPr/>
          <p:nvPr/>
        </p:nvSpPr>
        <p:spPr>
          <a:xfrm>
            <a:off x="-797866" y="5314233"/>
            <a:ext cx="2459393" cy="21693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3" name="Google Shape;543;p23"/>
          <p:cNvSpPr/>
          <p:nvPr/>
        </p:nvSpPr>
        <p:spPr>
          <a:xfrm rot="7619243">
            <a:off x="9534491" y="3689202"/>
            <a:ext cx="4281219" cy="426346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44" name="Google Shape;544;p23"/>
          <p:cNvGrpSpPr/>
          <p:nvPr/>
        </p:nvGrpSpPr>
        <p:grpSpPr>
          <a:xfrm>
            <a:off x="9727074" y="-897292"/>
            <a:ext cx="3027913" cy="3013779"/>
            <a:chOff x="6762468" y="1386456"/>
            <a:chExt cx="2270935" cy="2260334"/>
          </a:xfrm>
        </p:grpSpPr>
        <p:sp>
          <p:nvSpPr>
            <p:cNvPr id="545" name="Google Shape;545;p2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 name="Google Shape;546;p2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 name="Google Shape;547;p2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8" name="Google Shape;548;p2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9" name="Google Shape;549;p2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0" name="Google Shape;550;p2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1" name="Google Shape;551;p2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2" name="Google Shape;552;p2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3" name="Google Shape;553;p2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4" name="Google Shape;554;p2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5" name="Google Shape;555;p2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6" name="Google Shape;556;p2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7" name="Google Shape;557;p2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8" name="Google Shape;558;p2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9" name="Google Shape;559;p2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0" name="Google Shape;560;p2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1" name="Google Shape;561;p2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2" name="Google Shape;562;p2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3" name="Google Shape;563;p2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4" name="Google Shape;564;p2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5" name="Google Shape;565;p2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6" name="Google Shape;566;p2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7" name="Google Shape;567;p2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8" name="Google Shape;568;p2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9" name="Google Shape;569;p2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0" name="Google Shape;570;p2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1" name="Google Shape;571;p2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2" name="Google Shape;572;p2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3" name="Google Shape;573;p2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4" name="Google Shape;574;p2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5" name="Google Shape;575;p2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6" name="Google Shape;576;p2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7" name="Google Shape;577;p2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7"/>
        <p:cNvGrpSpPr/>
        <p:nvPr/>
      </p:nvGrpSpPr>
      <p:grpSpPr>
        <a:xfrm>
          <a:off x="0" y="0"/>
          <a:ext cx="0" cy="0"/>
          <a:chOff x="0" y="0"/>
          <a:chExt cx="0" cy="0"/>
        </a:xfrm>
      </p:grpSpPr>
      <p:sp>
        <p:nvSpPr>
          <p:cNvPr id="158" name="Google Shape;158;p9"/>
          <p:cNvSpPr/>
          <p:nvPr/>
        </p:nvSpPr>
        <p:spPr>
          <a:xfrm>
            <a:off x="1017701" y="1065600"/>
            <a:ext cx="2459393" cy="21693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9" name="Google Shape;159;p9"/>
          <p:cNvSpPr/>
          <p:nvPr/>
        </p:nvSpPr>
        <p:spPr>
          <a:xfrm>
            <a:off x="9235067" y="-115933"/>
            <a:ext cx="5374405" cy="799940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0" name="Google Shape;160;p9"/>
          <p:cNvSpPr/>
          <p:nvPr/>
        </p:nvSpPr>
        <p:spPr>
          <a:xfrm>
            <a:off x="150268" y="4150718"/>
            <a:ext cx="2585089" cy="4407436"/>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1" name="Google Shape;161;p9"/>
          <p:cNvSpPr txBox="1">
            <a:spLocks noGrp="1"/>
          </p:cNvSpPr>
          <p:nvPr>
            <p:ph type="title"/>
          </p:nvPr>
        </p:nvSpPr>
        <p:spPr>
          <a:xfrm>
            <a:off x="2092600" y="1536067"/>
            <a:ext cx="8006800" cy="2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800">
                <a:solidFill>
                  <a:schemeClr val="accent2"/>
                </a:solidFill>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162" name="Google Shape;162;p9"/>
          <p:cNvSpPr txBox="1">
            <a:spLocks noGrp="1"/>
          </p:cNvSpPr>
          <p:nvPr>
            <p:ph type="subTitle" idx="1"/>
          </p:nvPr>
        </p:nvSpPr>
        <p:spPr>
          <a:xfrm>
            <a:off x="2539000" y="3675133"/>
            <a:ext cx="71140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882109" y="-1543200"/>
            <a:ext cx="5915709" cy="4952456"/>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 name="Google Shape;10;p2"/>
          <p:cNvSpPr/>
          <p:nvPr/>
        </p:nvSpPr>
        <p:spPr>
          <a:xfrm>
            <a:off x="1417100" y="4494000"/>
            <a:ext cx="1034144" cy="135060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 name="Google Shape;11;p2"/>
          <p:cNvSpPr/>
          <p:nvPr/>
        </p:nvSpPr>
        <p:spPr>
          <a:xfrm>
            <a:off x="10140567" y="456233"/>
            <a:ext cx="2736800" cy="27368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2" name="Google Shape;12;p2"/>
          <p:cNvGrpSpPr/>
          <p:nvPr/>
        </p:nvGrpSpPr>
        <p:grpSpPr>
          <a:xfrm>
            <a:off x="8550104" y="-853426"/>
            <a:ext cx="2616643" cy="2604379"/>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8" name="Google Shape;48;p2"/>
          <p:cNvSpPr/>
          <p:nvPr/>
        </p:nvSpPr>
        <p:spPr>
          <a:xfrm>
            <a:off x="-166" y="6132567"/>
            <a:ext cx="12192428" cy="794067"/>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9" name="Google Shape;49;p2"/>
          <p:cNvSpPr txBox="1">
            <a:spLocks noGrp="1"/>
          </p:cNvSpPr>
          <p:nvPr>
            <p:ph type="ctrTitle"/>
          </p:nvPr>
        </p:nvSpPr>
        <p:spPr>
          <a:xfrm>
            <a:off x="1710792" y="1721000"/>
            <a:ext cx="87704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333" b="1">
                <a:solidFill>
                  <a:srgbClr val="806860"/>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50" name="Google Shape;50;p2"/>
          <p:cNvSpPr txBox="1">
            <a:spLocks noGrp="1"/>
          </p:cNvSpPr>
          <p:nvPr>
            <p:ph type="subTitle" idx="1"/>
          </p:nvPr>
        </p:nvSpPr>
        <p:spPr>
          <a:xfrm>
            <a:off x="1710800" y="4526167"/>
            <a:ext cx="8770400" cy="610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latin typeface="Manjari"/>
                <a:ea typeface="Manjari"/>
                <a:cs typeface="Manjari"/>
                <a:sym typeface="Manjari"/>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5667" y="593367"/>
            <a:ext cx="1074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725667" y="1536633"/>
            <a:ext cx="1074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711" r:id="rId1"/>
    <p:sldLayoutId id="2147483713" r:id="rId2"/>
    <p:sldLayoutId id="2147483710" r:id="rId3"/>
    <p:sldLayoutId id="2147483712" r:id="rId4"/>
    <p:sldLayoutId id="2147483669" r:id="rId5"/>
    <p:sldLayoutId id="2147483655" r:id="rId6"/>
    <p:sldLayoutId id="2147483648" r:id="rId7"/>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04"/>
        <p:cNvGrpSpPr/>
        <p:nvPr/>
      </p:nvGrpSpPr>
      <p:grpSpPr>
        <a:xfrm>
          <a:off x="0" y="0"/>
          <a:ext cx="0" cy="0"/>
          <a:chOff x="0" y="0"/>
          <a:chExt cx="0" cy="0"/>
        </a:xfrm>
      </p:grpSpPr>
      <p:sp>
        <p:nvSpPr>
          <p:cNvPr id="11" name="Title 1">
            <a:extLst>
              <a:ext uri="{FF2B5EF4-FFF2-40B4-BE49-F238E27FC236}">
                <a16:creationId xmlns:a16="http://schemas.microsoft.com/office/drawing/2014/main" id="{4346289D-7DFC-99C6-2DCA-C018284571F5}"/>
              </a:ext>
            </a:extLst>
          </p:cNvPr>
          <p:cNvSpPr txBox="1">
            <a:spLocks/>
          </p:cNvSpPr>
          <p:nvPr/>
        </p:nvSpPr>
        <p:spPr>
          <a:xfrm>
            <a:off x="1499219" y="1679924"/>
            <a:ext cx="9144000" cy="238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200"/>
              <a:buFont typeface="Hammersmith One"/>
              <a:buNone/>
              <a:defRPr sz="7333" b="1" i="0" u="none" strike="noStrike" cap="none">
                <a:solidFill>
                  <a:srgbClr val="806860"/>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5200"/>
              <a:buFont typeface="Hammersmith One"/>
              <a:buNone/>
              <a:defRPr sz="6933"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5200"/>
              <a:buFont typeface="Hammersmith One"/>
              <a:buNone/>
              <a:defRPr sz="6933"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5200"/>
              <a:buFont typeface="Hammersmith One"/>
              <a:buNone/>
              <a:defRPr sz="6933"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5200"/>
              <a:buFont typeface="Hammersmith One"/>
              <a:buNone/>
              <a:defRPr sz="6933"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5200"/>
              <a:buFont typeface="Hammersmith One"/>
              <a:buNone/>
              <a:defRPr sz="6933"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5200"/>
              <a:buFont typeface="Hammersmith One"/>
              <a:buNone/>
              <a:defRPr sz="6933"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5200"/>
              <a:buFont typeface="Hammersmith One"/>
              <a:buNone/>
              <a:defRPr sz="6933"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5200"/>
              <a:buFont typeface="Hammersmith One"/>
              <a:buNone/>
              <a:defRPr sz="6933" b="1" i="0" u="none" strike="noStrike" cap="none">
                <a:solidFill>
                  <a:schemeClr val="accent2"/>
                </a:solidFill>
                <a:latin typeface="Hammersmith One"/>
                <a:ea typeface="Hammersmith One"/>
                <a:cs typeface="Hammersmith One"/>
                <a:sym typeface="Hammersmith One"/>
              </a:defRPr>
            </a:lvl9pPr>
          </a:lstStyle>
          <a:p>
            <a:r>
              <a:rPr lang="en-US" kern="0"/>
              <a:t>Midterm Presentation</a:t>
            </a:r>
          </a:p>
        </p:txBody>
      </p:sp>
      <p:sp>
        <p:nvSpPr>
          <p:cNvPr id="13" name="Subtitle 2">
            <a:extLst>
              <a:ext uri="{FF2B5EF4-FFF2-40B4-BE49-F238E27FC236}">
                <a16:creationId xmlns:a16="http://schemas.microsoft.com/office/drawing/2014/main" id="{B0BF3E67-3920-CC84-E1E0-39DEB230111B}"/>
              </a:ext>
            </a:extLst>
          </p:cNvPr>
          <p:cNvSpPr txBox="1">
            <a:spLocks/>
          </p:cNvSpPr>
          <p:nvPr/>
        </p:nvSpPr>
        <p:spPr>
          <a:xfrm>
            <a:off x="1499219" y="4159599"/>
            <a:ext cx="9144000" cy="943323"/>
          </a:xfrm>
          <a:prstGeom prst="rect">
            <a:avLst/>
          </a:prstGeom>
          <a:noFill/>
          <a:ln>
            <a:noFill/>
          </a:ln>
        </p:spPr>
        <p:txBody>
          <a:bodyPr spcFirstLastPara="1" vert="horz" wrap="square" lIns="91440" tIns="45720" rIns="91440" bIns="45720" rtlCol="0"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2"/>
              </a:buClr>
              <a:buSzPts val="2800"/>
              <a:buFont typeface="Manjari"/>
              <a:buNone/>
              <a:defRPr sz="2000" b="0" i="0" u="none" strike="noStrike" cap="none">
                <a:solidFill>
                  <a:schemeClr val="accent2"/>
                </a:solidFill>
                <a:latin typeface="Manjari"/>
                <a:ea typeface="Manjari"/>
                <a:cs typeface="Manjari"/>
                <a:sym typeface="Manjari"/>
              </a:defRPr>
            </a:lvl1pPr>
            <a:lvl2pPr marL="914400" marR="0" lvl="1" indent="-317500" algn="ctr" rtl="0">
              <a:lnSpc>
                <a:spcPct val="100000"/>
              </a:lnSpc>
              <a:spcBef>
                <a:spcPts val="0"/>
              </a:spcBef>
              <a:spcAft>
                <a:spcPts val="0"/>
              </a:spcAft>
              <a:buClr>
                <a:schemeClr val="accent2"/>
              </a:buClr>
              <a:buSzPts val="2800"/>
              <a:buFont typeface="Manjari"/>
              <a:buNone/>
              <a:defRPr sz="3733" b="0" i="0" u="none" strike="noStrike" cap="none">
                <a:solidFill>
                  <a:schemeClr val="accent2"/>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accent2"/>
              </a:buClr>
              <a:buSzPts val="2800"/>
              <a:buFont typeface="Manjari"/>
              <a:buNone/>
              <a:defRPr sz="3733" b="0" i="0" u="none" strike="noStrike" cap="none">
                <a:solidFill>
                  <a:schemeClr val="accent2"/>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accent2"/>
              </a:buClr>
              <a:buSzPts val="2800"/>
              <a:buFont typeface="Manjari"/>
              <a:buNone/>
              <a:defRPr sz="3733" b="0" i="0" u="none" strike="noStrike" cap="none">
                <a:solidFill>
                  <a:schemeClr val="accent2"/>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accent2"/>
              </a:buClr>
              <a:buSzPts val="2800"/>
              <a:buFont typeface="Manjari"/>
              <a:buNone/>
              <a:defRPr sz="3733" b="0" i="0" u="none" strike="noStrike" cap="none">
                <a:solidFill>
                  <a:schemeClr val="accent2"/>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accent2"/>
              </a:buClr>
              <a:buSzPts val="2800"/>
              <a:buFont typeface="Manjari"/>
              <a:buNone/>
              <a:defRPr sz="3733" b="0" i="0" u="none" strike="noStrike" cap="none">
                <a:solidFill>
                  <a:schemeClr val="accent2"/>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accent2"/>
              </a:buClr>
              <a:buSzPts val="2800"/>
              <a:buFont typeface="Manjari"/>
              <a:buNone/>
              <a:defRPr sz="3733" b="0" i="0" u="none" strike="noStrike" cap="none">
                <a:solidFill>
                  <a:schemeClr val="accent2"/>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accent2"/>
              </a:buClr>
              <a:buSzPts val="2800"/>
              <a:buFont typeface="Manjari"/>
              <a:buNone/>
              <a:defRPr sz="3733" b="0" i="0" u="none" strike="noStrike" cap="none">
                <a:solidFill>
                  <a:schemeClr val="accent2"/>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accent2"/>
              </a:buClr>
              <a:buSzPts val="2800"/>
              <a:buFont typeface="Manjari"/>
              <a:buNone/>
              <a:defRPr sz="3733" b="0" i="0" u="none" strike="noStrike" cap="none">
                <a:solidFill>
                  <a:schemeClr val="accent2"/>
                </a:solidFill>
                <a:latin typeface="Manjari"/>
                <a:ea typeface="Manjari"/>
                <a:cs typeface="Manjari"/>
                <a:sym typeface="Manjari"/>
              </a:defRPr>
            </a:lvl9pPr>
          </a:lstStyle>
          <a:p>
            <a:r>
              <a:rPr lang="en-US" kern="0"/>
              <a:t>Luke McConnell, Julie Hum, Katharine Moncrieffe</a:t>
            </a:r>
          </a:p>
        </p:txBody>
      </p:sp>
    </p:spTree>
    <p:extLst>
      <p:ext uri="{BB962C8B-B14F-4D97-AF65-F5344CB8AC3E}">
        <p14:creationId xmlns:p14="http://schemas.microsoft.com/office/powerpoint/2010/main" val="191762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56"/>
        <p:cNvGrpSpPr/>
        <p:nvPr/>
      </p:nvGrpSpPr>
      <p:grpSpPr>
        <a:xfrm>
          <a:off x="0" y="0"/>
          <a:ext cx="0" cy="0"/>
          <a:chOff x="0" y="0"/>
          <a:chExt cx="0" cy="0"/>
        </a:xfrm>
      </p:grpSpPr>
      <p:sp>
        <p:nvSpPr>
          <p:cNvPr id="2059" name="Google Shape;2059;p87"/>
          <p:cNvSpPr/>
          <p:nvPr/>
        </p:nvSpPr>
        <p:spPr>
          <a:xfrm>
            <a:off x="5175585" y="5321933"/>
            <a:ext cx="1840825" cy="70467"/>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1" name="Title 1">
            <a:extLst>
              <a:ext uri="{FF2B5EF4-FFF2-40B4-BE49-F238E27FC236}">
                <a16:creationId xmlns:a16="http://schemas.microsoft.com/office/drawing/2014/main" id="{6C5A2A6D-64BD-126C-6194-9174A78D4269}"/>
              </a:ext>
            </a:extLst>
          </p:cNvPr>
          <p:cNvSpPr txBox="1">
            <a:spLocks/>
          </p:cNvSpPr>
          <p:nvPr/>
        </p:nvSpPr>
        <p:spPr>
          <a:xfrm>
            <a:off x="838200" y="365125"/>
            <a:ext cx="10515600" cy="13255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4200"/>
              <a:buFont typeface="Hammersmith One"/>
              <a:buNone/>
              <a:defRPr sz="4800" b="1" i="0" u="none" strike="noStrike" cap="none">
                <a:solidFill>
                  <a:schemeClr val="accent2"/>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4200"/>
              <a:buFont typeface="Hammersmith One"/>
              <a:buNone/>
              <a:defRPr sz="56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4200"/>
              <a:buFont typeface="Hammersmith One"/>
              <a:buNone/>
              <a:defRPr sz="56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4200"/>
              <a:buFont typeface="Hammersmith One"/>
              <a:buNone/>
              <a:defRPr sz="56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4200"/>
              <a:buFont typeface="Hammersmith One"/>
              <a:buNone/>
              <a:defRPr sz="56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4200"/>
              <a:buFont typeface="Hammersmith One"/>
              <a:buNone/>
              <a:defRPr sz="56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4200"/>
              <a:buFont typeface="Hammersmith One"/>
              <a:buNone/>
              <a:defRPr sz="56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4200"/>
              <a:buFont typeface="Hammersmith One"/>
              <a:buNone/>
              <a:defRPr sz="56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4200"/>
              <a:buFont typeface="Hammersmith One"/>
              <a:buNone/>
              <a:defRPr sz="5600" b="1" i="0" u="none" strike="noStrike" cap="none">
                <a:solidFill>
                  <a:schemeClr val="accent2"/>
                </a:solidFill>
                <a:latin typeface="Hammersmith One"/>
                <a:ea typeface="Hammersmith One"/>
                <a:cs typeface="Hammersmith One"/>
                <a:sym typeface="Hammersmith One"/>
              </a:defRPr>
            </a:lvl9pPr>
          </a:lstStyle>
          <a:p>
            <a:r>
              <a:rPr lang="en-US" kern="0"/>
              <a:t>Problem Statement</a:t>
            </a:r>
          </a:p>
        </p:txBody>
      </p:sp>
      <p:sp>
        <p:nvSpPr>
          <p:cNvPr id="13" name="Content Placeholder 2">
            <a:extLst>
              <a:ext uri="{FF2B5EF4-FFF2-40B4-BE49-F238E27FC236}">
                <a16:creationId xmlns:a16="http://schemas.microsoft.com/office/drawing/2014/main" id="{DFCC2F4C-AE0D-52DD-AEF3-61505FA1B0FC}"/>
              </a:ext>
            </a:extLst>
          </p:cNvPr>
          <p:cNvSpPr txBox="1">
            <a:spLocks/>
          </p:cNvSpPr>
          <p:nvPr/>
        </p:nvSpPr>
        <p:spPr>
          <a:xfrm>
            <a:off x="838200" y="1714113"/>
            <a:ext cx="10131502" cy="4351338"/>
          </a:xfrm>
          <a:prstGeom prst="rect">
            <a:avLst/>
          </a:prstGeom>
          <a:noFill/>
          <a:ln>
            <a:noFill/>
          </a:ln>
        </p:spPr>
        <p:txBody>
          <a:bodyPr spcFirstLastPara="1" vert="horz" wrap="square" lIns="91440" tIns="45720" rIns="91440" bIns="45720" rtlCol="0" anchor="t" anchorCtr="0">
            <a:normAutofit fontScale="925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2"/>
              </a:buClr>
              <a:buSzPts val="2100"/>
              <a:buFont typeface="Manjari"/>
              <a:buNone/>
              <a:defRPr sz="1800" b="0" i="0" u="none" strike="noStrike" cap="none">
                <a:solidFill>
                  <a:schemeClr val="accent2"/>
                </a:solidFill>
                <a:latin typeface="Manjari"/>
                <a:ea typeface="Manjari"/>
                <a:cs typeface="Manjari"/>
                <a:sym typeface="Manjari"/>
              </a:defRPr>
            </a:lvl1pPr>
            <a:lvl2pPr marL="914400" marR="0" lvl="1" indent="-317500" algn="ctr" rtl="0">
              <a:lnSpc>
                <a:spcPct val="100000"/>
              </a:lnSpc>
              <a:spcBef>
                <a:spcPts val="0"/>
              </a:spcBef>
              <a:spcAft>
                <a:spcPts val="0"/>
              </a:spcAft>
              <a:buClr>
                <a:schemeClr val="accent2"/>
              </a:buClr>
              <a:buSzPts val="2100"/>
              <a:buFont typeface="Manjari"/>
              <a:buNone/>
              <a:defRPr sz="2800" b="0" i="0" u="none" strike="noStrike" cap="none">
                <a:solidFill>
                  <a:schemeClr val="accent2"/>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accent2"/>
              </a:buClr>
              <a:buSzPts val="2100"/>
              <a:buFont typeface="Manjari"/>
              <a:buNone/>
              <a:defRPr sz="2800" b="0" i="0" u="none" strike="noStrike" cap="none">
                <a:solidFill>
                  <a:schemeClr val="accent2"/>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accent2"/>
              </a:buClr>
              <a:buSzPts val="2100"/>
              <a:buFont typeface="Manjari"/>
              <a:buNone/>
              <a:defRPr sz="2800" b="0" i="0" u="none" strike="noStrike" cap="none">
                <a:solidFill>
                  <a:schemeClr val="accent2"/>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accent2"/>
              </a:buClr>
              <a:buSzPts val="2100"/>
              <a:buFont typeface="Manjari"/>
              <a:buNone/>
              <a:defRPr sz="2800" b="0" i="0" u="none" strike="noStrike" cap="none">
                <a:solidFill>
                  <a:schemeClr val="accent2"/>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accent2"/>
              </a:buClr>
              <a:buSzPts val="2100"/>
              <a:buFont typeface="Manjari"/>
              <a:buNone/>
              <a:defRPr sz="2800" b="0" i="0" u="none" strike="noStrike" cap="none">
                <a:solidFill>
                  <a:schemeClr val="accent2"/>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accent2"/>
              </a:buClr>
              <a:buSzPts val="2100"/>
              <a:buFont typeface="Manjari"/>
              <a:buNone/>
              <a:defRPr sz="2800" b="0" i="0" u="none" strike="noStrike" cap="none">
                <a:solidFill>
                  <a:schemeClr val="accent2"/>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accent2"/>
              </a:buClr>
              <a:buSzPts val="2100"/>
              <a:buFont typeface="Manjari"/>
              <a:buNone/>
              <a:defRPr sz="2800" b="0" i="0" u="none" strike="noStrike" cap="none">
                <a:solidFill>
                  <a:schemeClr val="accent2"/>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accent2"/>
              </a:buClr>
              <a:buSzPts val="2100"/>
              <a:buFont typeface="Manjari"/>
              <a:buNone/>
              <a:defRPr sz="2800" b="0" i="0" u="none" strike="noStrike" cap="none">
                <a:solidFill>
                  <a:schemeClr val="accent2"/>
                </a:solidFill>
                <a:latin typeface="Manjari"/>
                <a:ea typeface="Manjari"/>
                <a:cs typeface="Manjari"/>
                <a:sym typeface="Manjari"/>
              </a:defRPr>
            </a:lvl9pPr>
          </a:lstStyle>
          <a:p>
            <a:r>
              <a:rPr lang="en-US" sz="3200" kern="0">
                <a:latin typeface="Aptos"/>
              </a:rPr>
              <a:t>  Our problem is to design </a:t>
            </a:r>
            <a:r>
              <a:rPr lang="en-US" sz="3200" kern="0">
                <a:latin typeface="Aptos"/>
                <a:ea typeface="+mn-lt"/>
                <a:cs typeface="+mn-lt"/>
              </a:rPr>
              <a:t>a differential drive robot capable of performing precise movements, obstacle detection, and line-following. Our robot should be able to move accurately forward and backward, turn precisely, and stop at specified distances from walls. It will also detect and follow lines, signaling completion with an indicator. For more advanced challenges, it can carry out velocity-controlled movement and even interact with objects like cubes and ping pong balls to complete tasks.</a:t>
            </a:r>
            <a:r>
              <a:rPr lang="en-US" kern="0">
                <a:ea typeface="+mn-lt"/>
                <a:cs typeface="+mn-lt"/>
              </a:rPr>
              <a:t> </a:t>
            </a:r>
          </a:p>
        </p:txBody>
      </p:sp>
    </p:spTree>
    <p:extLst>
      <p:ext uri="{BB962C8B-B14F-4D97-AF65-F5344CB8AC3E}">
        <p14:creationId xmlns:p14="http://schemas.microsoft.com/office/powerpoint/2010/main" val="347570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70"/>
        <p:cNvGrpSpPr/>
        <p:nvPr/>
      </p:nvGrpSpPr>
      <p:grpSpPr>
        <a:xfrm>
          <a:off x="0" y="0"/>
          <a:ext cx="0" cy="0"/>
          <a:chOff x="0" y="0"/>
          <a:chExt cx="0" cy="0"/>
        </a:xfrm>
      </p:grpSpPr>
      <p:sp>
        <p:nvSpPr>
          <p:cNvPr id="2071" name="Google Shape;2071;p89"/>
          <p:cNvSpPr txBox="1">
            <a:spLocks noGrp="1"/>
          </p:cNvSpPr>
          <p:nvPr>
            <p:ph type="title"/>
          </p:nvPr>
        </p:nvSpPr>
        <p:spPr>
          <a:xfrm>
            <a:off x="951000" y="877841"/>
            <a:ext cx="10290000" cy="722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6000" b="1">
                <a:latin typeface="Hammersmith One"/>
              </a:rPr>
              <a:t>Research</a:t>
            </a:r>
          </a:p>
        </p:txBody>
      </p:sp>
      <p:sp>
        <p:nvSpPr>
          <p:cNvPr id="2072" name="Google Shape;2072;p89"/>
          <p:cNvSpPr txBox="1">
            <a:spLocks noGrp="1"/>
          </p:cNvSpPr>
          <p:nvPr>
            <p:ph type="subTitle" idx="1"/>
          </p:nvPr>
        </p:nvSpPr>
        <p:spPr>
          <a:xfrm>
            <a:off x="570000" y="1598196"/>
            <a:ext cx="11057600" cy="45904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90000"/>
              </a:lnSpc>
              <a:spcBef>
                <a:spcPts val="1000"/>
              </a:spcBef>
              <a:buSzPts val="1600"/>
            </a:pPr>
            <a:r>
              <a:rPr lang="en-US" sz="2800">
                <a:latin typeface="Hammersmith One"/>
              </a:rPr>
              <a:t>We thought about the purpose of each component and its optimal placement on our robot. </a:t>
            </a:r>
          </a:p>
          <a:p>
            <a:pPr>
              <a:lnSpc>
                <a:spcPct val="90000"/>
              </a:lnSpc>
              <a:spcBef>
                <a:spcPts val="1000"/>
              </a:spcBef>
              <a:buSzPts val="1600"/>
            </a:pPr>
            <a:r>
              <a:rPr lang="en-US" sz="2800">
                <a:latin typeface="Hammersmith One"/>
              </a:rPr>
              <a:t>For example:  </a:t>
            </a:r>
          </a:p>
          <a:p>
            <a:pPr lvl="1">
              <a:lnSpc>
                <a:spcPct val="90000"/>
              </a:lnSpc>
              <a:spcBef>
                <a:spcPts val="500"/>
              </a:spcBef>
              <a:buSzPts val="1600"/>
              <a:buFont typeface="Courier New,monospace"/>
              <a:buChar char="o"/>
            </a:pPr>
            <a:r>
              <a:rPr lang="en-US" sz="2800">
                <a:latin typeface="Hammersmith One"/>
              </a:rPr>
              <a:t>IR Reflective Sensors for line following would best be placed in the front of the robot, allowing the sensors to detect the line position relative to the robot’s center and direction</a:t>
            </a:r>
          </a:p>
          <a:p>
            <a:pPr lvl="1">
              <a:lnSpc>
                <a:spcPct val="90000"/>
              </a:lnSpc>
              <a:spcBef>
                <a:spcPts val="500"/>
              </a:spcBef>
              <a:buSzPts val="1600"/>
              <a:buFont typeface="Courier New,monospace"/>
              <a:buChar char="o"/>
            </a:pPr>
            <a:r>
              <a:rPr lang="en-US" sz="2800">
                <a:latin typeface="Hammersmith One"/>
              </a:rPr>
              <a:t>Optical Interrupt Sensors for wheel encoders would best be placed near the motors to track the rotations of the wheel and collect data about speed and distance traveled.</a:t>
            </a:r>
          </a:p>
          <a:p>
            <a:pPr lvl="1" algn="l">
              <a:lnSpc>
                <a:spcPct val="90000"/>
              </a:lnSpc>
              <a:spcBef>
                <a:spcPts val="500"/>
              </a:spcBef>
              <a:spcAft>
                <a:spcPts val="0"/>
              </a:spcAft>
              <a:buSzPts val="1600"/>
              <a:buFont typeface="Courier New,monospace"/>
              <a:buChar char="o"/>
            </a:pPr>
            <a:endParaRPr lang="en-US" sz="2800">
              <a:latin typeface="Hammersmith One"/>
            </a:endParaRPr>
          </a:p>
          <a:p>
            <a:pPr marL="608965" lvl="0" indent="-440055" algn="l">
              <a:buSzPts val="1600"/>
            </a:pPr>
            <a:endParaRPr lang="en" sz="2800">
              <a:latin typeface="Hammersmith One"/>
            </a:endParaRPr>
          </a:p>
        </p:txBody>
      </p:sp>
    </p:spTree>
    <p:extLst>
      <p:ext uri="{BB962C8B-B14F-4D97-AF65-F5344CB8AC3E}">
        <p14:creationId xmlns:p14="http://schemas.microsoft.com/office/powerpoint/2010/main" val="345745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71"/>
                                        </p:tgtEl>
                                        <p:attrNameLst>
                                          <p:attrName>style.visibility</p:attrName>
                                        </p:attrNameLst>
                                      </p:cBhvr>
                                      <p:to>
                                        <p:strVal val="visible"/>
                                      </p:to>
                                    </p:set>
                                    <p:animEffect transition="in" filter="fade">
                                      <p:cBhvr>
                                        <p:cTn id="7" dur="1000"/>
                                        <p:tgtEl>
                                          <p:spTgt spid="2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5"/>
        <p:cNvGrpSpPr/>
        <p:nvPr/>
      </p:nvGrpSpPr>
      <p:grpSpPr>
        <a:xfrm>
          <a:off x="0" y="0"/>
          <a:ext cx="0" cy="0"/>
          <a:chOff x="0" y="0"/>
          <a:chExt cx="0" cy="0"/>
        </a:xfrm>
      </p:grpSpPr>
      <p:pic>
        <p:nvPicPr>
          <p:cNvPr id="5" name="Content Placeholder 3" descr="A sketch of a device&#10;&#10;Description automatically generated">
            <a:extLst>
              <a:ext uri="{FF2B5EF4-FFF2-40B4-BE49-F238E27FC236}">
                <a16:creationId xmlns:a16="http://schemas.microsoft.com/office/drawing/2014/main" id="{B6413EAE-C583-FE33-8309-562D6E6F0771}"/>
              </a:ext>
            </a:extLst>
          </p:cNvPr>
          <p:cNvPicPr>
            <a:picLocks noChangeAspect="1"/>
          </p:cNvPicPr>
          <p:nvPr/>
        </p:nvPicPr>
        <p:blipFill>
          <a:blip r:embed="rId3"/>
          <a:stretch>
            <a:fillRect/>
          </a:stretch>
        </p:blipFill>
        <p:spPr>
          <a:xfrm>
            <a:off x="553373" y="703692"/>
            <a:ext cx="5549024" cy="4648703"/>
          </a:xfrm>
          <a:prstGeom prst="rect">
            <a:avLst/>
          </a:prstGeom>
        </p:spPr>
      </p:pic>
      <p:pic>
        <p:nvPicPr>
          <p:cNvPr id="7" name="Content Placeholder 3" descr="A drawing of a device&#10;&#10;Description automatically generated">
            <a:extLst>
              <a:ext uri="{FF2B5EF4-FFF2-40B4-BE49-F238E27FC236}">
                <a16:creationId xmlns:a16="http://schemas.microsoft.com/office/drawing/2014/main" id="{9356A82C-B832-07E1-8345-B69C6565EC18}"/>
              </a:ext>
            </a:extLst>
          </p:cNvPr>
          <p:cNvPicPr>
            <a:picLocks noChangeAspect="1"/>
          </p:cNvPicPr>
          <p:nvPr/>
        </p:nvPicPr>
        <p:blipFill>
          <a:blip r:embed="rId4"/>
          <a:stretch>
            <a:fillRect/>
          </a:stretch>
        </p:blipFill>
        <p:spPr>
          <a:xfrm>
            <a:off x="6745720" y="1952890"/>
            <a:ext cx="4884530" cy="4351338"/>
          </a:xfrm>
          <a:prstGeom prst="rect">
            <a:avLst/>
          </a:prstGeom>
        </p:spPr>
      </p:pic>
    </p:spTree>
    <p:extLst>
      <p:ext uri="{BB962C8B-B14F-4D97-AF65-F5344CB8AC3E}">
        <p14:creationId xmlns:p14="http://schemas.microsoft.com/office/powerpoint/2010/main" val="4133089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3"/>
        <p:cNvGrpSpPr/>
        <p:nvPr/>
      </p:nvGrpSpPr>
      <p:grpSpPr>
        <a:xfrm>
          <a:off x="0" y="0"/>
          <a:ext cx="0" cy="0"/>
          <a:chOff x="0" y="0"/>
          <a:chExt cx="0" cy="0"/>
        </a:xfrm>
      </p:grpSpPr>
      <p:sp>
        <p:nvSpPr>
          <p:cNvPr id="3" name="Title 1">
            <a:extLst>
              <a:ext uri="{FF2B5EF4-FFF2-40B4-BE49-F238E27FC236}">
                <a16:creationId xmlns:a16="http://schemas.microsoft.com/office/drawing/2014/main" id="{0C089415-BC0C-6A23-0D1A-C46B85BE5B65}"/>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chemeClr val="accent2">
                    <a:lumMod val="49000"/>
                  </a:schemeClr>
                </a:solidFill>
              </a:rPr>
              <a:t>Our Winning Sketch!</a:t>
            </a:r>
            <a:endParaRPr lang="en-US">
              <a:solidFill>
                <a:schemeClr val="accent2">
                  <a:lumMod val="49000"/>
                </a:schemeClr>
              </a:solidFill>
              <a:cs typeface="Arial"/>
            </a:endParaRPr>
          </a:p>
        </p:txBody>
      </p:sp>
      <p:pic>
        <p:nvPicPr>
          <p:cNvPr id="5" name="Picture 4" descr="A paper with writing on it&#10;&#10;Description automatically generated">
            <a:extLst>
              <a:ext uri="{FF2B5EF4-FFF2-40B4-BE49-F238E27FC236}">
                <a16:creationId xmlns:a16="http://schemas.microsoft.com/office/drawing/2014/main" id="{498BE4C6-1CB0-6A7C-9573-A06D492CABB2}"/>
              </a:ext>
            </a:extLst>
          </p:cNvPr>
          <p:cNvPicPr>
            <a:picLocks noChangeAspect="1"/>
          </p:cNvPicPr>
          <p:nvPr/>
        </p:nvPicPr>
        <p:blipFill>
          <a:blip r:embed="rId3"/>
          <a:stretch>
            <a:fillRect/>
          </a:stretch>
        </p:blipFill>
        <p:spPr>
          <a:xfrm>
            <a:off x="3448551" y="1550068"/>
            <a:ext cx="5294898" cy="4369469"/>
          </a:xfrm>
          <a:prstGeom prst="rect">
            <a:avLst/>
          </a:prstGeom>
        </p:spPr>
      </p:pic>
    </p:spTree>
    <p:extLst>
      <p:ext uri="{BB962C8B-B14F-4D97-AF65-F5344CB8AC3E}">
        <p14:creationId xmlns:p14="http://schemas.microsoft.com/office/powerpoint/2010/main" val="65630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7"/>
        <p:cNvGrpSpPr/>
        <p:nvPr/>
      </p:nvGrpSpPr>
      <p:grpSpPr>
        <a:xfrm>
          <a:off x="0" y="0"/>
          <a:ext cx="0" cy="0"/>
          <a:chOff x="0" y="0"/>
          <a:chExt cx="0" cy="0"/>
        </a:xfrm>
      </p:grpSpPr>
      <p:pic>
        <p:nvPicPr>
          <p:cNvPr id="3" name="Content Placeholder 3" descr="A table with numbers and a number on it&#10;&#10;Description automatically generated">
            <a:extLst>
              <a:ext uri="{FF2B5EF4-FFF2-40B4-BE49-F238E27FC236}">
                <a16:creationId xmlns:a16="http://schemas.microsoft.com/office/drawing/2014/main" id="{52209E0C-DCB6-DB16-955E-68CF1D505F80}"/>
              </a:ext>
            </a:extLst>
          </p:cNvPr>
          <p:cNvPicPr>
            <a:picLocks noChangeAspect="1"/>
          </p:cNvPicPr>
          <p:nvPr/>
        </p:nvPicPr>
        <p:blipFill>
          <a:blip r:embed="rId3"/>
          <a:stretch>
            <a:fillRect/>
          </a:stretch>
        </p:blipFill>
        <p:spPr>
          <a:xfrm>
            <a:off x="142624" y="1122488"/>
            <a:ext cx="11896725" cy="4614611"/>
          </a:xfrm>
          <a:prstGeom prst="rect">
            <a:avLst/>
          </a:prstGeom>
        </p:spPr>
      </p:pic>
    </p:spTree>
    <p:extLst>
      <p:ext uri="{BB962C8B-B14F-4D97-AF65-F5344CB8AC3E}">
        <p14:creationId xmlns:p14="http://schemas.microsoft.com/office/powerpoint/2010/main" val="40513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1"/>
        <p:cNvGrpSpPr/>
        <p:nvPr/>
      </p:nvGrpSpPr>
      <p:grpSpPr>
        <a:xfrm>
          <a:off x="0" y="0"/>
          <a:ext cx="0" cy="0"/>
          <a:chOff x="0" y="0"/>
          <a:chExt cx="0" cy="0"/>
        </a:xfrm>
      </p:grpSpPr>
      <p:pic>
        <p:nvPicPr>
          <p:cNvPr id="3" name="Content Placeholder 3" descr="A screenshot of a calendar&#10;&#10;Description automatically generated">
            <a:extLst>
              <a:ext uri="{FF2B5EF4-FFF2-40B4-BE49-F238E27FC236}">
                <a16:creationId xmlns:a16="http://schemas.microsoft.com/office/drawing/2014/main" id="{DD1C2197-2D25-9760-9FAE-9C978983B68E}"/>
              </a:ext>
            </a:extLst>
          </p:cNvPr>
          <p:cNvPicPr>
            <a:picLocks noChangeAspect="1"/>
          </p:cNvPicPr>
          <p:nvPr/>
        </p:nvPicPr>
        <p:blipFill>
          <a:blip r:embed="rId3"/>
          <a:srcRect l="954" t="3866" r="737" b="773"/>
          <a:stretch/>
        </p:blipFill>
        <p:spPr>
          <a:xfrm>
            <a:off x="-2286" y="998407"/>
            <a:ext cx="12202313" cy="4588048"/>
          </a:xfrm>
          <a:prstGeom prst="rect">
            <a:avLst/>
          </a:prstGeom>
        </p:spPr>
      </p:pic>
    </p:spTree>
    <p:extLst>
      <p:ext uri="{BB962C8B-B14F-4D97-AF65-F5344CB8AC3E}">
        <p14:creationId xmlns:p14="http://schemas.microsoft.com/office/powerpoint/2010/main" val="4172279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2DBE536-42D0-6587-EC07-022B578739AF}"/>
              </a:ext>
            </a:extLst>
          </p:cNvPr>
          <p:cNvGraphicFramePr>
            <a:graphicFrameLocks noGrp="1"/>
          </p:cNvGraphicFramePr>
          <p:nvPr>
            <p:extLst>
              <p:ext uri="{D42A27DB-BD31-4B8C-83A1-F6EECF244321}">
                <p14:modId xmlns:p14="http://schemas.microsoft.com/office/powerpoint/2010/main" val="489313946"/>
              </p:ext>
            </p:extLst>
          </p:nvPr>
        </p:nvGraphicFramePr>
        <p:xfrm>
          <a:off x="1303691" y="508667"/>
          <a:ext cx="9582680" cy="5840677"/>
        </p:xfrm>
        <a:graphic>
          <a:graphicData uri="http://schemas.openxmlformats.org/drawingml/2006/table">
            <a:tbl>
              <a:tblPr firstRow="1" bandRow="1">
                <a:tableStyleId>{5C22544A-7EE6-4342-B048-85BDC9FD1C3A}</a:tableStyleId>
              </a:tblPr>
              <a:tblGrid>
                <a:gridCol w="1912357">
                  <a:extLst>
                    <a:ext uri="{9D8B030D-6E8A-4147-A177-3AD203B41FA5}">
                      <a16:colId xmlns:a16="http://schemas.microsoft.com/office/drawing/2014/main" val="1536584301"/>
                    </a:ext>
                  </a:extLst>
                </a:gridCol>
                <a:gridCol w="2707511">
                  <a:extLst>
                    <a:ext uri="{9D8B030D-6E8A-4147-A177-3AD203B41FA5}">
                      <a16:colId xmlns:a16="http://schemas.microsoft.com/office/drawing/2014/main" val="1926798248"/>
                    </a:ext>
                  </a:extLst>
                </a:gridCol>
                <a:gridCol w="1127650">
                  <a:extLst>
                    <a:ext uri="{9D8B030D-6E8A-4147-A177-3AD203B41FA5}">
                      <a16:colId xmlns:a16="http://schemas.microsoft.com/office/drawing/2014/main" val="2049318496"/>
                    </a:ext>
                  </a:extLst>
                </a:gridCol>
                <a:gridCol w="1917581">
                  <a:extLst>
                    <a:ext uri="{9D8B030D-6E8A-4147-A177-3AD203B41FA5}">
                      <a16:colId xmlns:a16="http://schemas.microsoft.com/office/drawing/2014/main" val="1512667265"/>
                    </a:ext>
                  </a:extLst>
                </a:gridCol>
                <a:gridCol w="1917581">
                  <a:extLst>
                    <a:ext uri="{9D8B030D-6E8A-4147-A177-3AD203B41FA5}">
                      <a16:colId xmlns:a16="http://schemas.microsoft.com/office/drawing/2014/main" val="66944765"/>
                    </a:ext>
                  </a:extLst>
                </a:gridCol>
              </a:tblGrid>
              <a:tr h="533873">
                <a:tc>
                  <a:txBody>
                    <a:bodyPr/>
                    <a:lstStyle/>
                    <a:p>
                      <a:r>
                        <a:rPr lang="en-US" dirty="0">
                          <a:solidFill>
                            <a:schemeClr val="bg1">
                              <a:lumMod val="10000"/>
                            </a:schemeClr>
                          </a:solidFill>
                        </a:rPr>
                        <a:t>Component</a:t>
                      </a:r>
                    </a:p>
                  </a:txBody>
                  <a:tcPr/>
                </a:tc>
                <a:tc>
                  <a:txBody>
                    <a:bodyPr/>
                    <a:lstStyle/>
                    <a:p>
                      <a:r>
                        <a:rPr lang="en-US">
                          <a:solidFill>
                            <a:schemeClr val="bg1">
                              <a:lumMod val="10000"/>
                            </a:schemeClr>
                          </a:solidFill>
                        </a:rPr>
                        <a:t>Description</a:t>
                      </a:r>
                    </a:p>
                  </a:txBody>
                  <a:tcPr/>
                </a:tc>
                <a:tc>
                  <a:txBody>
                    <a:bodyPr/>
                    <a:lstStyle/>
                    <a:p>
                      <a:r>
                        <a:rPr lang="en-US">
                          <a:solidFill>
                            <a:schemeClr val="bg1">
                              <a:lumMod val="10000"/>
                            </a:schemeClr>
                          </a:solidFill>
                        </a:rPr>
                        <a:t>Quantity</a:t>
                      </a:r>
                    </a:p>
                  </a:txBody>
                  <a:tcPr/>
                </a:tc>
                <a:tc>
                  <a:txBody>
                    <a:bodyPr/>
                    <a:lstStyle/>
                    <a:p>
                      <a:r>
                        <a:rPr lang="en-US">
                          <a:solidFill>
                            <a:schemeClr val="bg1">
                              <a:lumMod val="10000"/>
                            </a:schemeClr>
                          </a:solidFill>
                        </a:rPr>
                        <a:t>Approx. Unit Price (USD)</a:t>
                      </a:r>
                    </a:p>
                  </a:txBody>
                  <a:tcPr/>
                </a:tc>
                <a:tc>
                  <a:txBody>
                    <a:bodyPr/>
                    <a:lstStyle/>
                    <a:p>
                      <a:r>
                        <a:rPr lang="en-US">
                          <a:solidFill>
                            <a:schemeClr val="bg1">
                              <a:lumMod val="10000"/>
                            </a:schemeClr>
                          </a:solidFill>
                        </a:rPr>
                        <a:t>Total Price (USD)</a:t>
                      </a:r>
                    </a:p>
                  </a:txBody>
                  <a:tcPr/>
                </a:tc>
                <a:extLst>
                  <a:ext uri="{0D108BD9-81ED-4DB2-BD59-A6C34878D82A}">
                    <a16:rowId xmlns:a16="http://schemas.microsoft.com/office/drawing/2014/main" val="1435832496"/>
                  </a:ext>
                </a:extLst>
              </a:tr>
              <a:tr h="1101969">
                <a:tc>
                  <a:txBody>
                    <a:bodyPr/>
                    <a:lstStyle/>
                    <a:p>
                      <a:pPr lvl="0">
                        <a:buNone/>
                      </a:pPr>
                      <a:r>
                        <a:rPr lang="en-US" sz="1400" b="0" i="0" u="none" strike="noStrike" noProof="0" dirty="0">
                          <a:solidFill>
                            <a:schemeClr val="bg1">
                              <a:lumMod val="10000"/>
                            </a:schemeClr>
                          </a:solidFill>
                          <a:latin typeface="Arial"/>
                        </a:rPr>
                        <a:t>IR Reflective Sensors</a:t>
                      </a:r>
                      <a:endParaRPr lang="en-US" dirty="0">
                        <a:solidFill>
                          <a:schemeClr val="bg1">
                            <a:lumMod val="10000"/>
                          </a:schemeClr>
                        </a:solidFill>
                      </a:endParaRPr>
                    </a:p>
                  </a:txBody>
                  <a:tcPr/>
                </a:tc>
                <a:tc>
                  <a:txBody>
                    <a:bodyPr/>
                    <a:lstStyle/>
                    <a:p>
                      <a:pPr lvl="0">
                        <a:buNone/>
                      </a:pPr>
                      <a:r>
                        <a:rPr lang="en-US" sz="1400" b="0" i="0" u="none" strike="noStrike" noProof="0">
                          <a:solidFill>
                            <a:schemeClr val="bg1">
                              <a:lumMod val="10000"/>
                            </a:schemeClr>
                          </a:solidFill>
                          <a:latin typeface="Arial"/>
                        </a:rPr>
                        <a:t>Infrared sensors for detecting lines and surface contrast, used in line-following applications.</a:t>
                      </a:r>
                      <a:endParaRPr lang="en-US">
                        <a:solidFill>
                          <a:schemeClr val="bg1">
                            <a:lumMod val="10000"/>
                          </a:schemeClr>
                        </a:solidFill>
                      </a:endParaRPr>
                    </a:p>
                  </a:txBody>
                  <a:tcPr/>
                </a:tc>
                <a:tc>
                  <a:txBody>
                    <a:bodyPr/>
                    <a:lstStyle/>
                    <a:p>
                      <a:r>
                        <a:rPr lang="en-US">
                          <a:solidFill>
                            <a:schemeClr val="bg1">
                              <a:lumMod val="10000"/>
                            </a:schemeClr>
                          </a:solidFill>
                        </a:rPr>
                        <a:t>5</a:t>
                      </a:r>
                    </a:p>
                  </a:txBody>
                  <a:tcPr/>
                </a:tc>
                <a:tc>
                  <a:txBody>
                    <a:bodyPr/>
                    <a:lstStyle/>
                    <a:p>
                      <a:r>
                        <a:rPr lang="en-US">
                          <a:solidFill>
                            <a:schemeClr val="bg1">
                              <a:lumMod val="10000"/>
                            </a:schemeClr>
                          </a:solidFill>
                        </a:rPr>
                        <a:t>$2</a:t>
                      </a:r>
                    </a:p>
                  </a:txBody>
                  <a:tcPr/>
                </a:tc>
                <a:tc>
                  <a:txBody>
                    <a:bodyPr/>
                    <a:lstStyle/>
                    <a:p>
                      <a:r>
                        <a:rPr lang="en-US">
                          <a:solidFill>
                            <a:schemeClr val="bg1">
                              <a:lumMod val="10000"/>
                            </a:schemeClr>
                          </a:solidFill>
                        </a:rPr>
                        <a:t>$10</a:t>
                      </a:r>
                    </a:p>
                  </a:txBody>
                  <a:tcPr/>
                </a:tc>
                <a:extLst>
                  <a:ext uri="{0D108BD9-81ED-4DB2-BD59-A6C34878D82A}">
                    <a16:rowId xmlns:a16="http://schemas.microsoft.com/office/drawing/2014/main" val="3896813086"/>
                  </a:ext>
                </a:extLst>
              </a:tr>
              <a:tr h="1008184">
                <a:tc>
                  <a:txBody>
                    <a:bodyPr/>
                    <a:lstStyle/>
                    <a:p>
                      <a:pPr lvl="0">
                        <a:buNone/>
                      </a:pPr>
                      <a:r>
                        <a:rPr lang="en-US" sz="1400" b="0" i="0" u="none" strike="noStrike" noProof="0">
                          <a:solidFill>
                            <a:schemeClr val="bg1">
                              <a:lumMod val="10000"/>
                            </a:schemeClr>
                          </a:solidFill>
                          <a:latin typeface="Arial"/>
                        </a:rPr>
                        <a:t>Optical Interrupt Sensors</a:t>
                      </a:r>
                      <a:endParaRPr lang="en-US">
                        <a:solidFill>
                          <a:schemeClr val="bg1">
                            <a:lumMod val="10000"/>
                          </a:schemeClr>
                        </a:solidFill>
                      </a:endParaRPr>
                    </a:p>
                  </a:txBody>
                  <a:tcPr/>
                </a:tc>
                <a:tc>
                  <a:txBody>
                    <a:bodyPr/>
                    <a:lstStyle/>
                    <a:p>
                      <a:pPr lvl="0">
                        <a:buNone/>
                      </a:pPr>
                      <a:r>
                        <a:rPr lang="en-US" sz="1400" b="0" i="0" u="none" strike="noStrike" noProof="0">
                          <a:solidFill>
                            <a:schemeClr val="bg1">
                              <a:lumMod val="10000"/>
                            </a:schemeClr>
                          </a:solidFill>
                          <a:latin typeface="Arial"/>
                        </a:rPr>
                        <a:t>Sensors for tracking wheel rotation, providing position feedback for precise movement control.</a:t>
                      </a:r>
                      <a:endParaRPr lang="en-US">
                        <a:solidFill>
                          <a:schemeClr val="bg1">
                            <a:lumMod val="10000"/>
                          </a:schemeClr>
                        </a:solidFill>
                      </a:endParaRPr>
                    </a:p>
                  </a:txBody>
                  <a:tcPr/>
                </a:tc>
                <a:tc>
                  <a:txBody>
                    <a:bodyPr/>
                    <a:lstStyle/>
                    <a:p>
                      <a:r>
                        <a:rPr lang="en-US">
                          <a:solidFill>
                            <a:schemeClr val="bg1">
                              <a:lumMod val="10000"/>
                            </a:schemeClr>
                          </a:solidFill>
                        </a:rPr>
                        <a:t>2</a:t>
                      </a:r>
                    </a:p>
                  </a:txBody>
                  <a:tcPr/>
                </a:tc>
                <a:tc>
                  <a:txBody>
                    <a:bodyPr/>
                    <a:lstStyle/>
                    <a:p>
                      <a:r>
                        <a:rPr lang="en-US">
                          <a:solidFill>
                            <a:schemeClr val="bg1">
                              <a:lumMod val="10000"/>
                            </a:schemeClr>
                          </a:solidFill>
                        </a:rPr>
                        <a:t>$3</a:t>
                      </a:r>
                    </a:p>
                  </a:txBody>
                  <a:tcPr/>
                </a:tc>
                <a:tc>
                  <a:txBody>
                    <a:bodyPr/>
                    <a:lstStyle/>
                    <a:p>
                      <a:r>
                        <a:rPr lang="en-US">
                          <a:solidFill>
                            <a:schemeClr val="bg1">
                              <a:lumMod val="10000"/>
                            </a:schemeClr>
                          </a:solidFill>
                        </a:rPr>
                        <a:t>$6</a:t>
                      </a:r>
                    </a:p>
                  </a:txBody>
                  <a:tcPr/>
                </a:tc>
                <a:extLst>
                  <a:ext uri="{0D108BD9-81ED-4DB2-BD59-A6C34878D82A}">
                    <a16:rowId xmlns:a16="http://schemas.microsoft.com/office/drawing/2014/main" val="1776917033"/>
                  </a:ext>
                </a:extLst>
              </a:tr>
              <a:tr h="785446">
                <a:tc>
                  <a:txBody>
                    <a:bodyPr/>
                    <a:lstStyle/>
                    <a:p>
                      <a:pPr lvl="0">
                        <a:buNone/>
                      </a:pPr>
                      <a:r>
                        <a:rPr lang="en-US" sz="1400" b="0" i="0" u="none" strike="noStrike" noProof="0">
                          <a:solidFill>
                            <a:schemeClr val="bg1">
                              <a:lumMod val="10000"/>
                            </a:schemeClr>
                          </a:solidFill>
                          <a:latin typeface="Arial"/>
                        </a:rPr>
                        <a:t>VL53L0 Lidar Sensor</a:t>
                      </a:r>
                      <a:endParaRPr lang="en-US">
                        <a:solidFill>
                          <a:schemeClr val="bg1">
                            <a:lumMod val="10000"/>
                          </a:schemeClr>
                        </a:solidFill>
                      </a:endParaRPr>
                    </a:p>
                  </a:txBody>
                  <a:tcPr/>
                </a:tc>
                <a:tc>
                  <a:txBody>
                    <a:bodyPr/>
                    <a:lstStyle/>
                    <a:p>
                      <a:pPr lvl="0">
                        <a:buNone/>
                      </a:pPr>
                      <a:r>
                        <a:rPr lang="en-US" sz="1400" b="0" i="0" u="none" strike="noStrike" noProof="0">
                          <a:solidFill>
                            <a:schemeClr val="bg1">
                              <a:lumMod val="10000"/>
                            </a:schemeClr>
                          </a:solidFill>
                          <a:latin typeface="Arial"/>
                        </a:rPr>
                        <a:t>Laser-based sensor for short-range distance measurement, useful for obstacle detection.</a:t>
                      </a:r>
                      <a:endParaRPr lang="en-US">
                        <a:solidFill>
                          <a:schemeClr val="bg1">
                            <a:lumMod val="10000"/>
                          </a:schemeClr>
                        </a:solidFill>
                      </a:endParaRPr>
                    </a:p>
                  </a:txBody>
                  <a:tcPr/>
                </a:tc>
                <a:tc>
                  <a:txBody>
                    <a:bodyPr/>
                    <a:lstStyle/>
                    <a:p>
                      <a:r>
                        <a:rPr lang="en-US">
                          <a:solidFill>
                            <a:schemeClr val="bg1">
                              <a:lumMod val="10000"/>
                            </a:schemeClr>
                          </a:solidFill>
                        </a:rPr>
                        <a:t>1</a:t>
                      </a:r>
                    </a:p>
                  </a:txBody>
                  <a:tcPr/>
                </a:tc>
                <a:tc>
                  <a:txBody>
                    <a:bodyPr/>
                    <a:lstStyle/>
                    <a:p>
                      <a:r>
                        <a:rPr lang="en-US">
                          <a:solidFill>
                            <a:schemeClr val="bg1">
                              <a:lumMod val="10000"/>
                            </a:schemeClr>
                          </a:solidFill>
                        </a:rPr>
                        <a:t>$15</a:t>
                      </a:r>
                    </a:p>
                  </a:txBody>
                  <a:tcPr/>
                </a:tc>
                <a:tc>
                  <a:txBody>
                    <a:bodyPr/>
                    <a:lstStyle/>
                    <a:p>
                      <a:r>
                        <a:rPr lang="en-US" dirty="0">
                          <a:solidFill>
                            <a:schemeClr val="bg1">
                              <a:lumMod val="10000"/>
                            </a:schemeClr>
                          </a:solidFill>
                        </a:rPr>
                        <a:t>$15</a:t>
                      </a:r>
                    </a:p>
                  </a:txBody>
                  <a:tcPr/>
                </a:tc>
                <a:extLst>
                  <a:ext uri="{0D108BD9-81ED-4DB2-BD59-A6C34878D82A}">
                    <a16:rowId xmlns:a16="http://schemas.microsoft.com/office/drawing/2014/main" val="1843797959"/>
                  </a:ext>
                </a:extLst>
              </a:tr>
              <a:tr h="797169">
                <a:tc>
                  <a:txBody>
                    <a:bodyPr/>
                    <a:lstStyle/>
                    <a:p>
                      <a:pPr lvl="0">
                        <a:buNone/>
                      </a:pPr>
                      <a:r>
                        <a:rPr lang="en-US" sz="1400" b="0" i="0" u="none" strike="noStrike" noProof="0" dirty="0">
                          <a:solidFill>
                            <a:schemeClr val="bg1">
                              <a:lumMod val="10000"/>
                            </a:schemeClr>
                          </a:solidFill>
                          <a:latin typeface="Arial"/>
                        </a:rPr>
                        <a:t>HC-SR04 Ultrasonic Sensor</a:t>
                      </a:r>
                      <a:endParaRPr lang="en-US" dirty="0">
                        <a:solidFill>
                          <a:schemeClr val="bg1">
                            <a:lumMod val="10000"/>
                          </a:schemeClr>
                        </a:solidFill>
                      </a:endParaRPr>
                    </a:p>
                  </a:txBody>
                  <a:tcPr/>
                </a:tc>
                <a:tc>
                  <a:txBody>
                    <a:bodyPr/>
                    <a:lstStyle/>
                    <a:p>
                      <a:pPr lvl="0">
                        <a:buNone/>
                      </a:pPr>
                      <a:r>
                        <a:rPr lang="en-US" sz="1400" b="0" i="0" u="none" strike="noStrike" noProof="0" dirty="0">
                          <a:solidFill>
                            <a:schemeClr val="bg1">
                              <a:lumMod val="10000"/>
                            </a:schemeClr>
                          </a:solidFill>
                          <a:latin typeface="Arial"/>
                        </a:rPr>
                        <a:t>Ultrasonic distance sensor for detecting obstacles at longer ranges than the Lidar.</a:t>
                      </a:r>
                      <a:endParaRPr lang="en-US" dirty="0">
                        <a:solidFill>
                          <a:schemeClr val="bg1">
                            <a:lumMod val="10000"/>
                          </a:schemeClr>
                        </a:solidFill>
                      </a:endParaRPr>
                    </a:p>
                  </a:txBody>
                  <a:tcPr/>
                </a:tc>
                <a:tc>
                  <a:txBody>
                    <a:bodyPr/>
                    <a:lstStyle/>
                    <a:p>
                      <a:r>
                        <a:rPr lang="en-US">
                          <a:solidFill>
                            <a:schemeClr val="bg1">
                              <a:lumMod val="10000"/>
                            </a:schemeClr>
                          </a:solidFill>
                        </a:rPr>
                        <a:t>1</a:t>
                      </a:r>
                    </a:p>
                  </a:txBody>
                  <a:tcPr/>
                </a:tc>
                <a:tc>
                  <a:txBody>
                    <a:bodyPr/>
                    <a:lstStyle/>
                    <a:p>
                      <a:r>
                        <a:rPr lang="en-US" dirty="0">
                          <a:solidFill>
                            <a:schemeClr val="bg1">
                              <a:lumMod val="10000"/>
                            </a:schemeClr>
                          </a:solidFill>
                        </a:rPr>
                        <a:t>$2</a:t>
                      </a:r>
                    </a:p>
                  </a:txBody>
                  <a:tcPr/>
                </a:tc>
                <a:tc>
                  <a:txBody>
                    <a:bodyPr/>
                    <a:lstStyle/>
                    <a:p>
                      <a:r>
                        <a:rPr lang="en-US" dirty="0">
                          <a:solidFill>
                            <a:schemeClr val="bg1">
                              <a:lumMod val="10000"/>
                            </a:schemeClr>
                          </a:solidFill>
                        </a:rPr>
                        <a:t>$2</a:t>
                      </a:r>
                    </a:p>
                  </a:txBody>
                  <a:tcPr/>
                </a:tc>
                <a:extLst>
                  <a:ext uri="{0D108BD9-81ED-4DB2-BD59-A6C34878D82A}">
                    <a16:rowId xmlns:a16="http://schemas.microsoft.com/office/drawing/2014/main" val="1554014429"/>
                  </a:ext>
                </a:extLst>
              </a:tr>
              <a:tr h="1614036">
                <a:tc>
                  <a:txBody>
                    <a:bodyPr/>
                    <a:lstStyle/>
                    <a:p>
                      <a:pPr lvl="0">
                        <a:buNone/>
                      </a:pPr>
                      <a:r>
                        <a:rPr lang="en-US" sz="1400" b="0" i="0" u="none" strike="noStrike" noProof="0" dirty="0">
                          <a:solidFill>
                            <a:schemeClr val="bg1">
                              <a:lumMod val="10000"/>
                            </a:schemeClr>
                          </a:solidFill>
                          <a:latin typeface="Arial"/>
                        </a:rPr>
                        <a:t>MPU6050 IMU</a:t>
                      </a:r>
                      <a:endParaRPr lang="en-US" dirty="0">
                        <a:solidFill>
                          <a:schemeClr val="bg1">
                            <a:lumMod val="10000"/>
                          </a:schemeClr>
                        </a:solidFill>
                      </a:endParaRPr>
                    </a:p>
                  </a:txBody>
                  <a:tcPr/>
                </a:tc>
                <a:tc>
                  <a:txBody>
                    <a:bodyPr/>
                    <a:lstStyle/>
                    <a:p>
                      <a:pPr lvl="0">
                        <a:buNone/>
                      </a:pPr>
                      <a:r>
                        <a:rPr lang="en-US" sz="1400" b="0" i="0" u="none" strike="noStrike" noProof="0" dirty="0">
                          <a:solidFill>
                            <a:schemeClr val="bg1">
                              <a:lumMod val="10000"/>
                            </a:schemeClr>
                          </a:solidFill>
                          <a:latin typeface="Arial"/>
                        </a:rPr>
                        <a:t>Inertial measurement unit combining accelerometer and gyroscope for orientation tracking.</a:t>
                      </a:r>
                      <a:endParaRPr lang="en-US" dirty="0">
                        <a:solidFill>
                          <a:schemeClr val="bg1">
                            <a:lumMod val="10000"/>
                          </a:schemeClr>
                        </a:solidFill>
                      </a:endParaRPr>
                    </a:p>
                  </a:txBody>
                  <a:tcPr/>
                </a:tc>
                <a:tc>
                  <a:txBody>
                    <a:bodyPr/>
                    <a:lstStyle/>
                    <a:p>
                      <a:r>
                        <a:rPr lang="en-US">
                          <a:solidFill>
                            <a:schemeClr val="bg1">
                              <a:lumMod val="10000"/>
                            </a:schemeClr>
                          </a:solidFill>
                        </a:rPr>
                        <a:t>1</a:t>
                      </a:r>
                    </a:p>
                  </a:txBody>
                  <a:tcPr/>
                </a:tc>
                <a:tc>
                  <a:txBody>
                    <a:bodyPr/>
                    <a:lstStyle/>
                    <a:p>
                      <a:r>
                        <a:rPr lang="en-US" dirty="0">
                          <a:solidFill>
                            <a:schemeClr val="bg1">
                              <a:lumMod val="10000"/>
                            </a:schemeClr>
                          </a:solidFill>
                        </a:rPr>
                        <a:t>$5</a:t>
                      </a:r>
                    </a:p>
                  </a:txBody>
                  <a:tcPr/>
                </a:tc>
                <a:tc>
                  <a:txBody>
                    <a:bodyPr/>
                    <a:lstStyle/>
                    <a:p>
                      <a:r>
                        <a:rPr lang="en-US" dirty="0">
                          <a:solidFill>
                            <a:schemeClr val="bg1">
                              <a:lumMod val="10000"/>
                            </a:schemeClr>
                          </a:solidFill>
                        </a:rPr>
                        <a:t>$5</a:t>
                      </a:r>
                    </a:p>
                  </a:txBody>
                  <a:tcPr/>
                </a:tc>
                <a:extLst>
                  <a:ext uri="{0D108BD9-81ED-4DB2-BD59-A6C34878D82A}">
                    <a16:rowId xmlns:a16="http://schemas.microsoft.com/office/drawing/2014/main" val="2809309281"/>
                  </a:ext>
                </a:extLst>
              </a:tr>
            </a:tbl>
          </a:graphicData>
        </a:graphic>
      </p:graphicFrame>
    </p:spTree>
    <p:extLst>
      <p:ext uri="{BB962C8B-B14F-4D97-AF65-F5344CB8AC3E}">
        <p14:creationId xmlns:p14="http://schemas.microsoft.com/office/powerpoint/2010/main" val="292157385"/>
      </p:ext>
    </p:extLst>
  </p:cSld>
  <p:clrMapOvr>
    <a:masterClrMapping/>
  </p:clrMapOvr>
</p:sld>
</file>

<file path=ppt/theme/theme1.xml><?xml version="1.0" encoding="utf-8"?>
<a:theme xmlns:a="http://schemas.openxmlformats.org/drawingml/2006/main" name="Elegant Education Pack for Students XL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7</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Elegant Education Pack for Students XL by Slidesgo</vt:lpstr>
      <vt:lpstr>PowerPoint Presentation</vt:lpstr>
      <vt:lpstr>PowerPoint Presentation</vt:lpstr>
      <vt:lpstr>Research</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Luke McConnell</dc:creator>
  <cp:revision>4</cp:revision>
  <dcterms:created xsi:type="dcterms:W3CDTF">2024-10-23T17:17:00Z</dcterms:created>
  <dcterms:modified xsi:type="dcterms:W3CDTF">2024-12-18T22:56:33Z</dcterms:modified>
</cp:coreProperties>
</file>