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1"/>
  </p:notesMasterIdLst>
  <p:handoutMasterIdLst>
    <p:handoutMasterId r:id="rId32"/>
  </p:handoutMasterIdLst>
  <p:sldIdLst>
    <p:sldId id="272" r:id="rId3"/>
    <p:sldId id="268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501"/>
    <a:srgbClr val="B9B9B9"/>
    <a:srgbClr val="FFCC66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howGuides="1">
      <p:cViewPr varScale="1">
        <p:scale>
          <a:sx n="83" d="100"/>
          <a:sy n="83" d="100"/>
        </p:scale>
        <p:origin x="1233" y="51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97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85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 err="1"/>
              <a:t>코랩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창이 뜨면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 선택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클릭하여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업로드할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파일을 선택하면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7117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업로드할 예제 파일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65119"/>
            <a:ext cx="5363691" cy="365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예제 파일을 불러왔음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업로드한 예제 파일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3" y="2575932"/>
            <a:ext cx="7444247" cy="386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파일만 불러온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필요한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데이터셋들을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업로드해야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불러오는 코드가 나오면 다음과 같이 수정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258163"/>
            <a:ext cx="7061769" cy="258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코드를 실행하면 다음과 같이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 선택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나타나는데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클릭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업로드할 데이터 파일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564895"/>
            <a:ext cx="6981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9.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iris.data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선택하면 다음과 같이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데이터가 업로드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데이터 파일이 </a:t>
            </a:r>
            <a:r>
              <a:rPr lang="ko-KR" altLang="en-US" sz="1600" dirty="0" err="1"/>
              <a:t>업로드된</a:t>
            </a:r>
            <a:r>
              <a:rPr lang="ko-KR" altLang="en-US" sz="1600" dirty="0"/>
              <a:t> 상태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07288"/>
            <a:ext cx="70008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도 무료로 제공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사용하고 싶다면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런타임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&gt;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런타임 유형 변경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선택한 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하드웨어 가속기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옵션에서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설정하면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97117" y="279821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GPU </a:t>
            </a:r>
            <a:r>
              <a:rPr lang="ko-KR" altLang="en-US" sz="1600" dirty="0"/>
              <a:t>설정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3140965"/>
            <a:ext cx="3612476" cy="335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실행하면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사용하고 있는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137" y="2161646"/>
            <a:ext cx="5186073" cy="85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97117" y="314096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GPU </a:t>
            </a:r>
            <a:r>
              <a:rPr lang="ko-KR" altLang="en-US" sz="1600" dirty="0"/>
              <a:t>구동 여부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724" y="3486607"/>
            <a:ext cx="7418122" cy="245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데이터를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업로드하는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두 가지 방법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업로드하는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방법은 다음과 같이 두 가지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코랩에서</a:t>
            </a:r>
            <a:r>
              <a:rPr lang="ko-KR" altLang="en-US" sz="1600" dirty="0"/>
              <a:t> 데이터를 호출하는 방법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968144"/>
            <a:ext cx="5760140" cy="351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사용자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PC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에서 파일 업로드하기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데이터를 불러오는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313786"/>
            <a:ext cx="4035153" cy="66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366" y="1979757"/>
            <a:ext cx="6667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 선택이 나타나면 필요한 파일을 클릭하여 업로드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PC</a:t>
            </a:r>
            <a:r>
              <a:rPr lang="ko-KR" altLang="en-US" sz="1600" dirty="0"/>
              <a:t>에서 파일 업로드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64895"/>
            <a:ext cx="68675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Colab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정식 명칭은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Colaboratory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이지만 줄여서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Colab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부름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사용하면 웹 브라우저에서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작성하고 실행할 수 있음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D92FA-C399-911D-03C6-96185313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684" y="3659428"/>
            <a:ext cx="7495903" cy="215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업로드되면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경로가 바뀌므로 꼭 다음과 같이 코드의 데이터 경로를 수정해야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564895"/>
            <a:ext cx="6979879" cy="21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드라이브에서 파일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업로드하기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드라이브에 폴더를 만들고 필요한 데이터를 업로드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입력하여 실행합니다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드라이브와 연결하는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79757"/>
            <a:ext cx="6667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3313786"/>
            <a:ext cx="4243544" cy="67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Enter your authorization code’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입력하라는 문구가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‘Go to this URL in a browser’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옆의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URL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구글 드라이브와 연결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910537"/>
            <a:ext cx="6900182" cy="261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계정 선택 화면이 나오면 ‘자신의 계정을 선택’하고 액세스 허용 메시지가 표시되면 허용을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코드가 생성되면 복사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79821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생성된 코드 복사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3146625"/>
            <a:ext cx="5764516" cy="309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생성된 코드를 빈칸에 입력하면 다음과 같이 구글 드라이브와 연결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복사된 코드 붙여넣기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2564895"/>
            <a:ext cx="7021149" cy="230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왼쪽 폴더 아이콘을 클릭하여 원하는 데이터 파일을 선택한 후 마우스 오른쪽 버튼을 눌러 경로 복사를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데이터 파일 선택 및 경로 복사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856802"/>
            <a:ext cx="5528362" cy="374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복사한 경로로 코드의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위치를 수정한 후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코드에서 데이터셋 경로 수정 후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08000"/>
            <a:ext cx="6719343" cy="283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필요한 라이브러리를 설치하려면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필요한 라이브러리는 다음과 같이 설치할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025751"/>
            <a:ext cx="2815339" cy="26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 idx="4294967295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 err="1"/>
              <a:t>코랩을</a:t>
            </a:r>
            <a:r>
              <a:rPr lang="ko-KR" altLang="en-US" sz="2600" dirty="0"/>
              <a:t> 이용한 </a:t>
            </a: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배열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,_</a:t>
            </a: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리스트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,_</a:t>
            </a:r>
            <a:r>
              <a:rPr lang="en-US" altLang="ko-KR" sz="1600" b="1" i="0" dirty="0" err="1">
                <a:solidFill>
                  <a:srgbClr val="1F2328"/>
                </a:solidFill>
                <a:effectLst/>
                <a:latin typeface="-apple-system"/>
              </a:rPr>
              <a:t>matrix,_slice,_reshape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_</a:t>
            </a: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등</a:t>
            </a:r>
            <a:r>
              <a:rPr lang="en-US" altLang="ko-KR" sz="1600" b="1" i="0" dirty="0">
                <a:solidFill>
                  <a:srgbClr val="1F2328"/>
                </a:solidFill>
                <a:effectLst/>
                <a:latin typeface="-apple-system"/>
              </a:rPr>
              <a:t>_</a:t>
            </a:r>
            <a:r>
              <a:rPr lang="ko-KR" altLang="en-US" sz="1600" b="1" i="0" dirty="0">
                <a:solidFill>
                  <a:srgbClr val="1F2328"/>
                </a:solidFill>
                <a:effectLst/>
                <a:latin typeface="-apple-system"/>
              </a:rPr>
              <a:t>예제</a:t>
            </a:r>
            <a:r>
              <a:rPr lang="ko-KR" altLang="en-US" sz="2600" dirty="0"/>
              <a:t> 이해</a:t>
            </a:r>
            <a:endParaRPr lang="en-US" altLang="ko-KR" sz="2600" dirty="0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115580" y="3365619"/>
            <a:ext cx="6912840" cy="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사용하는 이유는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무료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/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수 있는 별도의 환경 설정이 필요하지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클라우드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환경으로 여러 명이 동시에 수정할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손쉽게 사용할 수 있음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04366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950008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238043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583685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단점도 있으므로 주의하여 사용해야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세션 시간에 제약이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세션 시간이 만료되면 작업하던 데이터가 유실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참고로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클라우드에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올려서 사용할 수 없는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개인 정보가 포함된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있기 때문에 사용하기 전에 확인이 필요함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04366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950008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40" y="3544214"/>
            <a:ext cx="252429" cy="2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구글 계정 생성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3865025" cy="46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웹 사이트에 접속한 후 새 노트를 클릭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910537"/>
            <a:ext cx="4144397" cy="31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새 노트 시작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7322956" cy="462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입력하여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 버튼을 클릭하거나     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+ 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눌러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결과가 나오면 책의 버전과 맞는지 확인해 주자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219253"/>
            <a:ext cx="289833" cy="2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0" y="2210240"/>
            <a:ext cx="471277" cy="27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8325" y="2219253"/>
            <a:ext cx="586873" cy="2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97117" y="314096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텐서플로</a:t>
            </a:r>
            <a:r>
              <a:rPr lang="ko-KR" altLang="en-US" sz="1600" dirty="0"/>
              <a:t> 버전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938" y="3544214"/>
            <a:ext cx="7217825" cy="273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&gt;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노트 업로드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노트 업로드</a:t>
            </a:r>
            <a:r>
              <a:rPr lang="en-US" altLang="ko-KR" sz="1600" dirty="0"/>
              <a:t>] </a:t>
            </a:r>
            <a:r>
              <a:rPr lang="ko-KR" altLang="en-US" sz="1600" dirty="0"/>
              <a:t>메뉴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564895"/>
            <a:ext cx="6979340" cy="301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8896</TotalTime>
  <Words>634</Words>
  <Application>Microsoft Office PowerPoint</Application>
  <PresentationFormat>화면 슬라이드 쇼(4:3)</PresentationFormat>
  <Paragraphs>123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-apple-system</vt:lpstr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코랩을 이용한 배열,_리스트,_matrix,_slice,_reshape_등_예제 이해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주흠 권</cp:lastModifiedBy>
  <cp:revision>1428</cp:revision>
  <cp:lastPrinted>2016-08-10T06:58:55Z</cp:lastPrinted>
  <dcterms:created xsi:type="dcterms:W3CDTF">2013-04-05T19:58:06Z</dcterms:created>
  <dcterms:modified xsi:type="dcterms:W3CDTF">2024-09-07T23:29:58Z</dcterms:modified>
</cp:coreProperties>
</file>