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notesMasterIdLst>
    <p:notesMasterId r:id="rId30"/>
  </p:notesMasterIdLst>
  <p:handoutMasterIdLst>
    <p:handoutMasterId r:id="rId31"/>
  </p:handoutMasterIdLst>
  <p:sldIdLst>
    <p:sldId id="272" r:id="rId3"/>
    <p:sldId id="268" r:id="rId4"/>
    <p:sldId id="276" r:id="rId5"/>
    <p:sldId id="277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07">
          <p15:clr>
            <a:srgbClr val="A4A3A4"/>
          </p15:clr>
        </p15:guide>
        <p15:guide id="3" pos="2916">
          <p15:clr>
            <a:srgbClr val="A4A3A4"/>
          </p15:clr>
        </p15:guide>
        <p15:guide id="4" pos="2481">
          <p15:clr>
            <a:srgbClr val="A4A3A4"/>
          </p15:clr>
        </p15:guide>
        <p15:guide id="5" pos="2372">
          <p15:clr>
            <a:srgbClr val="A4A3A4"/>
          </p15:clr>
        </p15:guide>
        <p15:guide id="6" pos="2045">
          <p15:clr>
            <a:srgbClr val="A4A3A4"/>
          </p15:clr>
        </p15:guide>
        <p15:guide id="7" pos="1937">
          <p15:clr>
            <a:srgbClr val="A4A3A4"/>
          </p15:clr>
        </p15:guide>
        <p15:guide id="8" pos="1610">
          <p15:clr>
            <a:srgbClr val="A4A3A4"/>
          </p15:clr>
        </p15:guide>
        <p15:guide id="9" pos="1501">
          <p15:clr>
            <a:srgbClr val="A4A3A4"/>
          </p15:clr>
        </p15:guide>
        <p15:guide id="10" pos="1174">
          <p15:clr>
            <a:srgbClr val="A4A3A4"/>
          </p15:clr>
        </p15:guide>
        <p15:guide id="11" pos="1066">
          <p15:clr>
            <a:srgbClr val="A4A3A4"/>
          </p15:clr>
        </p15:guide>
        <p15:guide id="12" pos="739">
          <p15:clr>
            <a:srgbClr val="A4A3A4"/>
          </p15:clr>
        </p15:guide>
        <p15:guide id="13" pos="630">
          <p15:clr>
            <a:srgbClr val="A4A3A4"/>
          </p15:clr>
        </p15:guide>
        <p15:guide id="14" pos="304">
          <p15:clr>
            <a:srgbClr val="A4A3A4"/>
          </p15:clr>
        </p15:guide>
        <p15:guide id="15" pos="267">
          <p15:clr>
            <a:srgbClr val="A4A3A4"/>
          </p15:clr>
        </p15:guide>
        <p15:guide id="16" pos="3352">
          <p15:clr>
            <a:srgbClr val="A4A3A4"/>
          </p15:clr>
        </p15:guide>
        <p15:guide id="17" pos="3243">
          <p15:clr>
            <a:srgbClr val="A4A3A4"/>
          </p15:clr>
        </p15:guide>
        <p15:guide id="18" pos="3678">
          <p15:clr>
            <a:srgbClr val="A4A3A4"/>
          </p15:clr>
        </p15:guide>
        <p15:guide id="19" pos="3787">
          <p15:clr>
            <a:srgbClr val="A4A3A4"/>
          </p15:clr>
        </p15:guide>
        <p15:guide id="20" pos="4114">
          <p15:clr>
            <a:srgbClr val="A4A3A4"/>
          </p15:clr>
        </p15:guide>
        <p15:guide id="21" pos="4223">
          <p15:clr>
            <a:srgbClr val="A4A3A4"/>
          </p15:clr>
        </p15:guide>
        <p15:guide id="22" pos="4549">
          <p15:clr>
            <a:srgbClr val="A4A3A4"/>
          </p15:clr>
        </p15:guide>
        <p15:guide id="23" pos="4658">
          <p15:clr>
            <a:srgbClr val="A4A3A4"/>
          </p15:clr>
        </p15:guide>
        <p15:guide id="24" pos="4985">
          <p15:clr>
            <a:srgbClr val="A4A3A4"/>
          </p15:clr>
        </p15:guide>
        <p15:guide id="25" pos="5420">
          <p15:clr>
            <a:srgbClr val="A4A3A4"/>
          </p15:clr>
        </p15:guide>
        <p15:guide id="26" pos="5094">
          <p15:clr>
            <a:srgbClr val="A4A3A4"/>
          </p15:clr>
        </p15:guide>
        <p15:guide id="27" pos="5456">
          <p15:clr>
            <a:srgbClr val="A4A3A4"/>
          </p15:clr>
        </p15:guide>
        <p15:guide id="28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6501"/>
    <a:srgbClr val="B9B9B9"/>
    <a:srgbClr val="FFCC66"/>
    <a:srgbClr val="E0AC00"/>
    <a:srgbClr val="68676C"/>
    <a:srgbClr val="8D9DD8"/>
    <a:srgbClr val="953D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4660"/>
  </p:normalViewPr>
  <p:slideViewPr>
    <p:cSldViewPr showGuides="1">
      <p:cViewPr varScale="1">
        <p:scale>
          <a:sx n="83" d="100"/>
          <a:sy n="83" d="100"/>
        </p:scale>
        <p:origin x="1233" y="51"/>
      </p:cViewPr>
      <p:guideLst>
        <p:guide pos="2807"/>
        <p:guide pos="2916"/>
        <p:guide pos="2481"/>
        <p:guide pos="2372"/>
        <p:guide pos="2045"/>
        <p:guide pos="1937"/>
        <p:guide pos="1610"/>
        <p:guide pos="1501"/>
        <p:guide pos="1174"/>
        <p:guide pos="1066"/>
        <p:guide pos="739"/>
        <p:guide pos="630"/>
        <p:guide pos="304"/>
        <p:guide pos="267"/>
        <p:guide pos="3352"/>
        <p:guide pos="3243"/>
        <p:guide pos="3678"/>
        <p:guide pos="3787"/>
        <p:guide pos="4114"/>
        <p:guide pos="4223"/>
        <p:guide pos="4549"/>
        <p:guide pos="4658"/>
        <p:guide pos="4985"/>
        <p:guide pos="5420"/>
        <p:guide pos="5094"/>
        <p:guide pos="545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17" d="100"/>
          <a:sy n="117" d="100"/>
        </p:scale>
        <p:origin x="1206" y="90"/>
      </p:cViewPr>
      <p:guideLst/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B0E63-BBCE-42FA-B3A6-5FD535041784}" type="datetimeFigureOut">
              <a:rPr lang="ko-KR" altLang="en-US" smtClean="0"/>
              <a:pPr/>
              <a:t>2025-08-24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21031-9F3C-4BB5-813E-6F6C294051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650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56D40-764E-476E-B5E6-4049846BDF68}" type="datetimeFigureOut">
              <a:rPr lang="en-US" smtClean="0"/>
              <a:pPr/>
              <a:t>8/24/2025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ADBE4-966B-4F0C-AF81-59D2D1B847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47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81903" y="2680109"/>
            <a:ext cx="3859670" cy="80649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71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10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/>
              <a:pPr>
                <a:defRPr/>
              </a:pPr>
              <a:t>8/24/2025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5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/>
              <a:pPr>
                <a:defRPr/>
              </a:pPr>
              <a:t>8/24/2025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655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/>
              <a:pPr>
                <a:defRPr/>
              </a:pPr>
              <a:t>8/24/2025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79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7E81C33E-41CC-7144-9EE9-6BB47BFC27EB}" type="datetime1">
              <a:rPr lang="en-US" smtClean="0"/>
              <a:pPr/>
              <a:t>8/24/2025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80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C88-5945-6548-81AC-D1E801230918}" type="datetime1">
              <a:rPr lang="en-US" smtClean="0"/>
              <a:pPr/>
              <a:t>8/24/2025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329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CC0-BCF1-7F40-94F0-C8B3ACD33893}" type="datetime1">
              <a:rPr lang="en-US" smtClean="0"/>
              <a:pPr/>
              <a:t>8/24/2025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481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98B9-3ABE-A242-9F6B-DA9BAB124A35}" type="datetime1">
              <a:rPr lang="en-US" smtClean="0"/>
              <a:pPr/>
              <a:t>8/24/2025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39871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5156-B5F0-8F44-9B3B-B829BD25E71A}" type="datetime1">
              <a:rPr lang="en-US" smtClean="0"/>
              <a:pPr/>
              <a:t>8/24/2025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737102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5F46-2B7F-5B4D-AD94-C45166DC40CF}" type="datetime1">
              <a:rPr lang="en-US" smtClean="0"/>
              <a:pPr/>
              <a:t>8/24/2025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666413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6E7C3E9F-FCDE-664F-9336-1ABBAA0EA927}" type="datetime1">
              <a:rPr lang="en-US" smtClean="0"/>
              <a:pPr/>
              <a:t>8/24/2025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829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8/24/2025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6833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813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1452766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A2EC-FE51-234C-8874-87F532D5C722}" type="datetime1">
              <a:rPr lang="en-US" smtClean="0"/>
              <a:pPr/>
              <a:t>8/24/2025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1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BB0B-C07A-EF4C-ADBF-B404E3B41965}" type="datetime1">
              <a:rPr lang="en-US" smtClean="0"/>
              <a:pPr/>
              <a:t>8/24/2025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773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531E-1DA2-B34A-93A6-C570B815175C}" type="datetime1">
              <a:rPr lang="en-US" smtClean="0"/>
              <a:pPr/>
              <a:t>8/24/2025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83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4664-5CFD-1A4D-9B41-76CFD729FE90}" type="datetime1">
              <a:rPr lang="en-US" smtClean="0"/>
              <a:pPr/>
              <a:t>8/24/2025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60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8452" y="1906719"/>
            <a:ext cx="6912841" cy="1522281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12621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10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8973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5561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68509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8/24/2025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926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4862BFA-C828-2446-9B72-82AD7C7C4D28}" type="datetime1">
              <a:rPr lang="en-US" smtClean="0">
                <a:solidFill>
                  <a:srgbClr val="464646"/>
                </a:solidFill>
              </a:rPr>
              <a:pPr/>
              <a:t>8/24/2025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95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2757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EF40C587-CD89-8C40-AE01-36B25C2FD636}" type="datetime1">
              <a:rPr lang="en-US" smtClean="0">
                <a:solidFill>
                  <a:srgbClr val="464646"/>
                </a:solidFill>
              </a:rPr>
              <a:pPr/>
              <a:t>8/24/2025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9854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234BB27-D512-944F-BD47-D639527B0043}" type="datetime1">
              <a:rPr lang="en-US" smtClean="0">
                <a:solidFill>
                  <a:srgbClr val="464646"/>
                </a:solidFill>
              </a:rPr>
              <a:pPr/>
              <a:t>8/24/2025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031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>
                <a:solidFill>
                  <a:srgbClr val="464646"/>
                </a:solidFill>
              </a:rPr>
              <a:pPr>
                <a:defRPr/>
              </a:pPr>
              <a:t>8/24/2025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0112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>
                <a:solidFill>
                  <a:srgbClr val="464646"/>
                </a:solidFill>
              </a:rPr>
              <a:pPr>
                <a:defRPr/>
              </a:pPr>
              <a:t>8/24/2025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0087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>
                <a:solidFill>
                  <a:srgbClr val="464646"/>
                </a:solidFill>
              </a:rPr>
              <a:pPr>
                <a:defRPr/>
              </a:pPr>
              <a:t>8/24/2025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0085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>
                <a:solidFill>
                  <a:srgbClr val="464646"/>
                </a:solidFill>
              </a:rPr>
              <a:pPr>
                <a:defRPr/>
              </a:pPr>
              <a:t>8/24/2025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6435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7E81C33E-41CC-7144-9EE9-6BB47BFC27EB}" type="datetime1">
              <a:rPr lang="en-US" smtClean="0">
                <a:solidFill>
                  <a:srgbClr val="464646"/>
                </a:solidFill>
              </a:rPr>
              <a:pPr/>
              <a:t>8/24/2025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388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BEBC88-5945-6548-81AC-D1E801230918}" type="datetime1">
              <a:rPr lang="en-US" smtClean="0">
                <a:solidFill>
                  <a:srgbClr val="464646"/>
                </a:solidFill>
              </a:rPr>
              <a:pPr/>
              <a:t>8/24/2025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0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513" y="440330"/>
            <a:ext cx="8107710" cy="800724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470362"/>
            <a:ext cx="8105496" cy="4849414"/>
          </a:xfrm>
        </p:spPr>
        <p:txBody>
          <a:bodyPr>
            <a:normAutofit/>
          </a:bodyPr>
          <a:lstStyle>
            <a:lvl1pPr marL="225425" indent="-225425">
              <a:buClr>
                <a:srgbClr val="FFCC66"/>
              </a:buClr>
              <a:buFont typeface="Wingdings" panose="05000000000000000000" pitchFamily="2" charset="2"/>
              <a:buChar char="l"/>
              <a:defRPr sz="1800">
                <a:latin typeface="KoPub돋움체_Pro Bold" panose="02020603020101020101" pitchFamily="18" charset="-127"/>
                <a:ea typeface="KoPub돋움체_Pro Bold" panose="02020603020101020101" pitchFamily="18" charset="-127"/>
              </a:defRPr>
            </a:lvl1pPr>
            <a:lvl2pPr marL="573088" indent="-238125">
              <a:buClr>
                <a:srgbClr val="FFCC66"/>
              </a:buClr>
              <a:buFont typeface="Wingdings" panose="05000000000000000000" pitchFamily="2" charset="2"/>
              <a:buChar char="l"/>
              <a:defRPr sz="16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2pPr>
            <a:lvl3pPr marL="860425" indent="-182563">
              <a:buClr>
                <a:srgbClr val="FFCC66"/>
              </a:buClr>
              <a:buFont typeface="Wingdings" panose="05000000000000000000" pitchFamily="2" charset="2"/>
              <a:buChar char="l"/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3pPr>
            <a:lvl4pPr marL="1198563" indent="-225425">
              <a:buClr>
                <a:srgbClr val="FFCC66"/>
              </a:buClr>
              <a:buFont typeface="Wingdings" panose="05000000000000000000" pitchFamily="2" charset="2"/>
              <a:buChar char="l"/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4pPr>
            <a:lvl5pPr marL="1544638" indent="-228600">
              <a:buClr>
                <a:srgbClr val="FFCC66"/>
              </a:buClr>
              <a:buFont typeface="Wingdings" panose="05000000000000000000" pitchFamily="2" charset="2"/>
              <a:buChar char="l"/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8/24/2025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294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917FCC0-BCF1-7F40-94F0-C8B3ACD33893}" type="datetime1">
              <a:rPr lang="en-US" smtClean="0">
                <a:solidFill>
                  <a:srgbClr val="464646"/>
                </a:solidFill>
              </a:rPr>
              <a:pPr/>
              <a:t>8/24/2025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353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08CA98B9-3ABE-A242-9F6B-DA9BAB124A35}" type="datetime1">
              <a:rPr lang="en-US" smtClean="0">
                <a:solidFill>
                  <a:srgbClr val="464646"/>
                </a:solidFill>
              </a:rPr>
              <a:pPr/>
              <a:t>8/24/2025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929299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305156-B5F0-8F44-9B3B-B829BD25E71A}" type="datetime1">
              <a:rPr lang="en-US" smtClean="0">
                <a:solidFill>
                  <a:srgbClr val="464646"/>
                </a:solidFill>
              </a:rPr>
              <a:pPr/>
              <a:t>8/24/2025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5637099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DAB5F46-2B7F-5B4D-AD94-C45166DC40CF}" type="datetime1">
              <a:rPr lang="en-US" smtClean="0">
                <a:solidFill>
                  <a:srgbClr val="464646"/>
                </a:solidFill>
              </a:rPr>
              <a:pPr/>
              <a:t>8/24/2025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25296279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6E7C3E9F-FCDE-664F-9336-1ABBAA0EA927}" type="datetime1">
              <a:rPr lang="en-US" smtClean="0">
                <a:solidFill>
                  <a:srgbClr val="464646"/>
                </a:solidFill>
              </a:rPr>
              <a:pPr/>
              <a:t>8/24/2025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35443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6354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38040388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704DA2EC-FE51-234C-8874-87F532D5C722}" type="datetime1">
              <a:rPr lang="en-US" smtClean="0">
                <a:solidFill>
                  <a:srgbClr val="464646"/>
                </a:solidFill>
              </a:rPr>
              <a:pPr/>
              <a:t>8/24/2025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2385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036BB0B-C07A-EF4C-ADBF-B404E3B41965}" type="datetime1">
              <a:rPr lang="en-US" smtClean="0">
                <a:solidFill>
                  <a:srgbClr val="464646"/>
                </a:solidFill>
              </a:rPr>
              <a:pPr/>
              <a:t>8/24/2025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9522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8600531E-1DA2-B34A-93A6-C570B815175C}" type="datetime1">
              <a:rPr lang="en-US" smtClean="0">
                <a:solidFill>
                  <a:srgbClr val="464646"/>
                </a:solidFill>
              </a:rPr>
              <a:pPr/>
              <a:t>8/24/2025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8/24/2025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950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932E4664-5CFD-1A4D-9B41-76CFD729FE90}" type="datetime1">
              <a:rPr lang="en-US" smtClean="0">
                <a:solidFill>
                  <a:srgbClr val="464646"/>
                </a:solidFill>
              </a:rPr>
              <a:pPr/>
              <a:t>8/24/2025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07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683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C587-CD89-8C40-AE01-36B25C2FD636}" type="datetime1">
              <a:rPr lang="en-US" smtClean="0"/>
              <a:pPr/>
              <a:t>8/24/2025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2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BB27-D512-944F-BD47-D639527B0043}" type="datetime1">
              <a:rPr lang="en-US" smtClean="0"/>
              <a:pPr/>
              <a:t>8/24/2025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7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/>
              <a:pPr>
                <a:defRPr/>
              </a:pPr>
              <a:t>8/24/2025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4"/>
                </a:solidFill>
              </a:defRPr>
            </a:lvl1pPr>
          </a:lstStyle>
          <a:p>
            <a:fld id="{64F5F5AC-42C6-7943-932B-3849F0E3EB5C}" type="datetime1">
              <a:rPr lang="en-US" smtClean="0"/>
              <a:pPr/>
              <a:t>8/24/2025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4"/>
                </a:solidFill>
              </a:defRPr>
            </a:lvl1pPr>
          </a:lstStyle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Clr>
          <a:srgbClr val="E0AC00"/>
        </a:buClr>
        <a:buFont typeface="Wingdings" panose="05000000000000000000" pitchFamily="2" charset="2"/>
        <a:buChar char="l"/>
        <a:defRPr sz="1800" kern="1200">
          <a:solidFill>
            <a:srgbClr val="504B4B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Clr>
          <a:srgbClr val="E0AC00"/>
        </a:buClr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Clr>
          <a:srgbClr val="E0AC00"/>
        </a:buClr>
        <a:buFont typeface="Wingdings" panose="05000000000000000000" pitchFamily="2" charset="2"/>
        <a:buChar char="l"/>
        <a:defRPr sz="14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107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>
              <a:lumMod val="50000"/>
            </a:schemeClr>
          </a:solidFill>
          <a:latin typeface="+mj-ea"/>
          <a:ea typeface="+mj-ea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Clr>
          <a:srgbClr val="E0AC00"/>
        </a:buClr>
        <a:buFont typeface="Wingdings" panose="05000000000000000000" pitchFamily="2" charset="2"/>
        <a:buChar char="l"/>
        <a:defRPr sz="1800" kern="1200">
          <a:solidFill>
            <a:srgbClr val="504B4B"/>
          </a:solidFill>
          <a:latin typeface="+mn-ea"/>
          <a:ea typeface="+mn-ea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Clr>
          <a:srgbClr val="E0AC00"/>
        </a:buClr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+mn-ea"/>
          <a:ea typeface="+mn-ea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Clr>
          <a:srgbClr val="E0AC00"/>
        </a:buClr>
        <a:buFont typeface="Wingdings" panose="05000000000000000000" pitchFamily="2" charset="2"/>
        <a:buChar char="l"/>
        <a:defRPr sz="1400" kern="1200">
          <a:solidFill>
            <a:srgbClr val="504B4B"/>
          </a:solidFill>
          <a:latin typeface="+mn-ea"/>
          <a:ea typeface="+mn-ea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+mn-ea"/>
          <a:ea typeface="+mn-ea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+mn-e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ko-KR" altLang="en-US" sz="2600" dirty="0" err="1"/>
              <a:t>코랩</a:t>
            </a:r>
            <a:endParaRPr lang="en-US" altLang="ko-KR" sz="2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540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코랩에서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예제 파일 실행</a:t>
            </a:r>
            <a:endParaRPr lang="en-US" altLang="ko-KR" b="1" dirty="0">
              <a:solidFill>
                <a:srgbClr val="FF0000"/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b="1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5.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다음 창이 뜨면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파일 선택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클릭하여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업로드할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파일을 선택하면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597117" y="2507288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업로드할 예제 파일 선택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117" y="2865119"/>
            <a:ext cx="5363691" cy="3653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코랩에서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예제 파일 실행</a:t>
            </a:r>
            <a:endParaRPr lang="en-US" altLang="ko-KR" b="1" dirty="0">
              <a:solidFill>
                <a:srgbClr val="FF0000"/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b="1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6.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다음과 같이 예제 파일을 불러왔음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597117" y="2219253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업로드한 예제 파일 확인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723" y="2575932"/>
            <a:ext cx="7444247" cy="3861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코랩에서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예제 파일 실행</a:t>
            </a:r>
            <a:endParaRPr lang="en-US" altLang="ko-KR" b="1" dirty="0">
              <a:solidFill>
                <a:srgbClr val="FF0000"/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b="1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7.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지금은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파이썬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파일만 불러온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필요한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데이터셋들을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업로드해야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데이터를 불러오는 코드가 나오면 다음과 같이 수정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3258163"/>
            <a:ext cx="7061769" cy="2587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코랩에서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예제 파일 실행</a:t>
            </a:r>
            <a:endParaRPr lang="en-US" altLang="ko-KR" b="1" dirty="0">
              <a:solidFill>
                <a:srgbClr val="FF0000"/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b="1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8.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코드를 실행하면 다음과 같이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파일 선택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나타나는데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이것을 클릭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97117" y="2219253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업로드할 데이터 파일 선택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117" y="2564895"/>
            <a:ext cx="6981825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코랩에서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예제 파일 실행</a:t>
            </a:r>
            <a:endParaRPr lang="en-US" altLang="ko-KR" b="1" dirty="0">
              <a:solidFill>
                <a:srgbClr val="FF0000"/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b="1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9.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사용할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iris.data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파일을 선택하면 다음과 같이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코랩에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데이터가 업로드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97117" y="2219253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데이터 파일이 </a:t>
            </a:r>
            <a:r>
              <a:rPr lang="ko-KR" altLang="en-US" sz="1600" dirty="0" err="1"/>
              <a:t>업로드된</a:t>
            </a:r>
            <a:r>
              <a:rPr lang="ko-KR" altLang="en-US" sz="1600" dirty="0"/>
              <a:t> 상태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724" y="2507288"/>
            <a:ext cx="7000875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코랩에서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예제 파일 실행</a:t>
            </a:r>
            <a:endParaRPr lang="en-US" altLang="ko-KR" b="1" dirty="0">
              <a:solidFill>
                <a:srgbClr val="FF0000"/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코랩에서는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GPU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도 무료로 제공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GPU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사용하고 싶다면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런타임 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&gt;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런타임 유형 변경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선택한 후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하드웨어 가속기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옵션에서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GPU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설정하면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597117" y="2798210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en-US" altLang="ko-KR" sz="1600" dirty="0"/>
              <a:t>GPU </a:t>
            </a:r>
            <a:r>
              <a:rPr lang="ko-KR" altLang="en-US" sz="1600" dirty="0"/>
              <a:t>설정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724" y="3140965"/>
            <a:ext cx="3612476" cy="3355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코랩에서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예제 파일 실행</a:t>
            </a:r>
            <a:endParaRPr lang="en-US" altLang="ko-KR" b="1" dirty="0">
              <a:solidFill>
                <a:srgbClr val="FF0000"/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다음 코드를 실행하면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GPU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사용하고 있는 것을 알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137" y="2161646"/>
            <a:ext cx="5186073" cy="85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597117" y="3140965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en-US" altLang="ko-KR" sz="1600" dirty="0"/>
              <a:t>GPU </a:t>
            </a:r>
            <a:r>
              <a:rPr lang="ko-KR" altLang="en-US" sz="1600" dirty="0"/>
              <a:t>구동 여부 확인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4724" y="3486607"/>
            <a:ext cx="7418122" cy="2450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코랩에서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예제 파일 실행</a:t>
            </a:r>
            <a:endParaRPr lang="en-US" altLang="ko-KR" b="1" dirty="0">
              <a:solidFill>
                <a:srgbClr val="FF0000"/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코랩에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 데이터를 </a:t>
            </a:r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업로드하는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 두 가지 방법</a:t>
            </a: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코랩에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데이터를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업로드하는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방법은 다음과 같이 두 가지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597117" y="2567782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 err="1"/>
              <a:t>코랩에서</a:t>
            </a:r>
            <a:r>
              <a:rPr lang="ko-KR" altLang="en-US" sz="1600" dirty="0"/>
              <a:t> 데이터를 호출하는 방법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117" y="2968144"/>
            <a:ext cx="5760140" cy="3513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코랩에서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예제 파일 실행</a:t>
            </a:r>
            <a:endParaRPr lang="en-US" altLang="ko-KR" b="1" dirty="0">
              <a:solidFill>
                <a:srgbClr val="FF0000"/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    사용자 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PC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에서 파일 업로드하기</a:t>
            </a:r>
            <a:endParaRPr lang="en-US" altLang="ko-KR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endParaRPr lang="ko-KR" altLang="en-US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다음 코드를 입력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데이터를 불러오는 코드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187" y="3313786"/>
            <a:ext cx="4035153" cy="660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366" y="1979757"/>
            <a:ext cx="66675" cy="6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코랩에서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예제 파일 실행</a:t>
            </a:r>
            <a:endParaRPr lang="ko-KR" altLang="en-US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파일 선택이 나타나면 필요한 파일을 클릭하여 업로드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97117" y="2219253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사용자 </a:t>
            </a:r>
            <a:r>
              <a:rPr lang="en-US" altLang="ko-KR" sz="1600" dirty="0"/>
              <a:t>PC</a:t>
            </a:r>
            <a:r>
              <a:rPr lang="ko-KR" altLang="en-US" sz="1600" dirty="0"/>
              <a:t>에서 파일 업로드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724" y="2564895"/>
            <a:ext cx="6867525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코랩이란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코랩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Colab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정식 명칭은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Colaboratory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이지만 줄여서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Colab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이라고 부름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코랩을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사용하면 웹 브라우저에서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파이썬을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작성하고 실행할 수 있음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3D92FA-C399-911D-03C6-96185313A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684" y="3659428"/>
            <a:ext cx="7495903" cy="215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코랩에서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예제 파일 실행</a:t>
            </a:r>
            <a:endParaRPr lang="ko-KR" altLang="en-US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3.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데이터가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업로드되면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경로가 바뀌므로 꼭 다음과 같이 코드의 데이터 경로를 수정해야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187" y="2564895"/>
            <a:ext cx="6979879" cy="2163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코랩에서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예제 파일 실행</a:t>
            </a:r>
            <a:endParaRPr lang="en-US" altLang="ko-KR" b="1" dirty="0">
              <a:solidFill>
                <a:srgbClr val="FF0000"/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구글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 드라이브에서 파일 </a:t>
            </a:r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업로드하기</a:t>
            </a:r>
            <a:endParaRPr lang="en-US" altLang="ko-KR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endParaRPr lang="ko-KR" altLang="en-US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1.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구글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드라이브에 폴더를 만들고 필요한 데이터를 업로드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다음 코드를 입력하여 실행합니다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.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구글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드라이브와 연결하는 코드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366" y="1979757"/>
            <a:ext cx="66675" cy="6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3187" y="3313786"/>
            <a:ext cx="4243544" cy="670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코랩에서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예제 파일 실행</a:t>
            </a:r>
            <a:endParaRPr lang="ko-KR" altLang="en-US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3.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다음과 같이 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Enter your authorization code’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입력하라는 문구가 나옴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‘Go to this URL in a browser’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옆의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URL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클릭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97117" y="2567782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구글 드라이브와 연결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724" y="2910537"/>
            <a:ext cx="6900182" cy="261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4" y="1459935"/>
            <a:ext cx="8335923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코랩에서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예제 파일 실행</a:t>
            </a:r>
            <a:endParaRPr lang="ko-KR" altLang="en-US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4.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계정 선택 화면이 나오면 ‘자신의 계정을 선택’하고 액세스 허용 메시지가 표시되면 허용을 누름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5.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다음과 같이 코드가 생성되면 복사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97117" y="2798210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생성된 코드 복사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331" y="3146625"/>
            <a:ext cx="5764516" cy="3098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4" y="1459935"/>
            <a:ext cx="8335923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코랩에서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예제 파일 실행</a:t>
            </a:r>
            <a:endParaRPr lang="ko-KR" altLang="en-US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6.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생성된 코드를 빈칸에 입력하면 다음과 같이 구글 드라이브와 연결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97117" y="2219253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복사된 코드 붙여넣기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331" y="2564895"/>
            <a:ext cx="7021149" cy="230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4" y="1459935"/>
            <a:ext cx="8335923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코랩에서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예제 파일 실행</a:t>
            </a:r>
            <a:endParaRPr lang="ko-KR" altLang="en-US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7.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왼쪽 폴더 아이콘을 클릭하여 원하는 데이터 파일을 선택한 후 마우스 오른쪽 버튼을 눌러 경로 복사를 선택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97117" y="2449681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데이터 파일 선택 및 경로 복사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724" y="2856802"/>
            <a:ext cx="5528362" cy="3740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4" y="1459935"/>
            <a:ext cx="8335923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코랩에서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예제 파일 실행</a:t>
            </a:r>
            <a:endParaRPr lang="ko-KR" altLang="en-US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8.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복사한 경로로 코드의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데이터셋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위치를 수정한 후 실행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97117" y="2219253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코드에서 데이터셋 경로 수정 후 실행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724" y="2608000"/>
            <a:ext cx="6719343" cy="2837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코랩에서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예제 파일 실행</a:t>
            </a:r>
            <a:endParaRPr lang="en-US" altLang="ko-KR" b="1" dirty="0">
              <a:solidFill>
                <a:srgbClr val="FF0000"/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None/>
            </a:pPr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코랩에서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 필요한 라이브러리를 설치하려면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?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코랩에서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필요한 라이브러리는 다음과 같이 설치할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3025751"/>
            <a:ext cx="2815339" cy="263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코랩이란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코랩을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사용하는 이유는 다음과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00000"/>
              </a:lnSpc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    무료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00000"/>
              </a:lnSpc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    머신 러닝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/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사용할 수 있는 별도의 환경 설정이 필요하지 않음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00000"/>
              </a:lnSpc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   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클라우드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환경으로 여러 명이 동시에 수정할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00000"/>
              </a:lnSpc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    GPU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손쉽게 사용할 수 있음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187" y="2604366"/>
            <a:ext cx="13335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187" y="2950008"/>
            <a:ext cx="13335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187" y="3238043"/>
            <a:ext cx="13335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187" y="3583685"/>
            <a:ext cx="13335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코랩이란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단점도 있으므로 주의하여 사용해야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    세션 시간에 제약이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세션 시간이 만료되면 작업하던 데이터가 유실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참고로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클라우드에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올려서 사용할 수 없는 데이터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개인 정보가 포함된 데이터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 있기 때문에 사용하기 전에 확인이 필요함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187" y="2604366"/>
            <a:ext cx="13335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187" y="2950008"/>
            <a:ext cx="13335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40" y="3544214"/>
            <a:ext cx="252429" cy="244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구글 계정 생성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724" y="1873611"/>
            <a:ext cx="3865025" cy="462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코랩에서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예제 파일 실행</a:t>
            </a:r>
            <a:endParaRPr lang="en-US" altLang="ko-KR" b="1" dirty="0">
              <a:solidFill>
                <a:srgbClr val="FF0000"/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00000"/>
              </a:lnSpc>
              <a:buNone/>
            </a:pPr>
            <a:r>
              <a:rPr lang="en-US" altLang="ko-KR" b="1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1.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코랩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웹 사이트에 접속한 후 새 노트를 클릭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2910537"/>
            <a:ext cx="4144397" cy="31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새 노트 시작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724" y="1873611"/>
            <a:ext cx="7322956" cy="4627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코랩에서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예제 파일 실행</a:t>
            </a:r>
            <a:endParaRPr lang="en-US" altLang="ko-KR" b="1" dirty="0">
              <a:solidFill>
                <a:srgbClr val="FF0000"/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b="1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3.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다음 코드를 입력하여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텐서플로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버전을 확인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  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실행 버튼을 클릭하거나         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+       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눌러 실행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결과가 나오면 책의 버전과 맞는지 확인해 주자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187" y="2219253"/>
            <a:ext cx="289833" cy="257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0" y="2210240"/>
            <a:ext cx="471277" cy="275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58325" y="2219253"/>
            <a:ext cx="586873" cy="29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597117" y="3140965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 err="1"/>
              <a:t>텐서플로</a:t>
            </a:r>
            <a:r>
              <a:rPr lang="ko-KR" altLang="en-US" sz="1600" dirty="0"/>
              <a:t> 버전 확인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9938" y="3544214"/>
            <a:ext cx="7217825" cy="2733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코랩에서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예제 파일 실행</a:t>
            </a:r>
            <a:endParaRPr lang="en-US" altLang="ko-KR" b="1" dirty="0">
              <a:solidFill>
                <a:srgbClr val="FF0000"/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b="1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4.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파일 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&gt;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노트 업로드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선택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597117" y="2219253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en-US" altLang="ko-KR" sz="1600" dirty="0"/>
              <a:t>[</a:t>
            </a:r>
            <a:r>
              <a:rPr lang="ko-KR" altLang="en-US" sz="1600" dirty="0"/>
              <a:t>노트 업로드</a:t>
            </a:r>
            <a:r>
              <a:rPr lang="en-US" altLang="ko-KR" sz="1600" dirty="0"/>
              <a:t>] </a:t>
            </a:r>
            <a:r>
              <a:rPr lang="ko-KR" altLang="en-US" sz="1600" dirty="0"/>
              <a:t>메뉴 선택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117" y="2564895"/>
            <a:ext cx="6979340" cy="3019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C650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0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8896</TotalTime>
  <Words>617</Words>
  <Application>Microsoft Office PowerPoint</Application>
  <PresentationFormat>화면 슬라이드 쇼(4:3)</PresentationFormat>
  <Paragraphs>121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27</vt:i4>
      </vt:variant>
    </vt:vector>
  </HeadingPairs>
  <TitlesOfParts>
    <vt:vector size="37" baseType="lpstr">
      <vt:lpstr>KoPub돋움체_Pro Bold</vt:lpstr>
      <vt:lpstr>KoPub돋움체_Pro Light</vt:lpstr>
      <vt:lpstr>KoPub돋움체_Pro Medium</vt:lpstr>
      <vt:lpstr>맑은 고딕</vt:lpstr>
      <vt:lpstr>Arial</vt:lpstr>
      <vt:lpstr>Calibri</vt:lpstr>
      <vt:lpstr>Verdana</vt:lpstr>
      <vt:lpstr>Wingdings</vt:lpstr>
      <vt:lpstr>1_Office Theme</vt:lpstr>
      <vt:lpstr>2_Office Theme</vt:lpstr>
      <vt:lpstr>코랩</vt:lpstr>
      <vt:lpstr>코랩</vt:lpstr>
      <vt:lpstr>코랩</vt:lpstr>
      <vt:lpstr>코랩</vt:lpstr>
      <vt:lpstr>코랩</vt:lpstr>
      <vt:lpstr>코랩</vt:lpstr>
      <vt:lpstr>코랩</vt:lpstr>
      <vt:lpstr>코랩</vt:lpstr>
      <vt:lpstr>코랩</vt:lpstr>
      <vt:lpstr>코랩</vt:lpstr>
      <vt:lpstr>코랩</vt:lpstr>
      <vt:lpstr>코랩</vt:lpstr>
      <vt:lpstr>코랩</vt:lpstr>
      <vt:lpstr>코랩</vt:lpstr>
      <vt:lpstr>코랩</vt:lpstr>
      <vt:lpstr>코랩</vt:lpstr>
      <vt:lpstr>코랩</vt:lpstr>
      <vt:lpstr>코랩</vt:lpstr>
      <vt:lpstr>코랩</vt:lpstr>
      <vt:lpstr>코랩</vt:lpstr>
      <vt:lpstr>코랩</vt:lpstr>
      <vt:lpstr>코랩</vt:lpstr>
      <vt:lpstr>코랩</vt:lpstr>
      <vt:lpstr>코랩</vt:lpstr>
      <vt:lpstr>코랩</vt:lpstr>
      <vt:lpstr>코랩</vt:lpstr>
      <vt:lpstr>코랩</vt:lpstr>
    </vt:vector>
  </TitlesOfParts>
  <Company>The National Academies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Ellinger</dc:creator>
  <cp:lastModifiedBy>주흠 권</cp:lastModifiedBy>
  <cp:revision>1429</cp:revision>
  <cp:lastPrinted>2016-08-10T06:58:55Z</cp:lastPrinted>
  <dcterms:created xsi:type="dcterms:W3CDTF">2013-04-05T19:58:06Z</dcterms:created>
  <dcterms:modified xsi:type="dcterms:W3CDTF">2025-08-24T14:25:41Z</dcterms:modified>
</cp:coreProperties>
</file>