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08" r:id="rId2"/>
    <p:sldId id="537" r:id="rId3"/>
    <p:sldId id="609" r:id="rId4"/>
    <p:sldId id="610" r:id="rId5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225"/>
        <p:guide pos="2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51" y="4861782"/>
            <a:ext cx="5212421" cy="46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364" tIns="50185" rIns="100364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76288"/>
            <a:ext cx="5094288" cy="382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111750" cy="3833813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1782"/>
            <a:ext cx="5210880" cy="460286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38" tIns="47464" rIns="94938" bIns="4746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F67F9-0FD9-3FB3-1A3C-2F82D23F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337680E9-6C0A-2720-78D1-EDED49977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746D8AC-C9DB-B7FE-B670-4815DCD6A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5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73870-0EB9-93A0-0783-954F1BCB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8BE7B72-55B2-8D57-F06A-3A521BADE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5130505-23BB-DACC-4699-C0F712E0D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6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10830"/>
          </a:xfrm>
        </p:spPr>
        <p:txBody>
          <a:bodyPr/>
          <a:lstStyle/>
          <a:p>
            <a:pPr algn="ctr">
              <a:defRPr/>
            </a:pPr>
            <a:r>
              <a:rPr lang="ko-KR" altLang="en-US" dirty="0">
                <a:ea typeface="KoPub돋움체_Pro Bold" pitchFamily="18" charset="-127"/>
                <a:cs typeface="+mj-cs"/>
              </a:rPr>
              <a:t>강의 데이터 설명</a:t>
            </a:r>
            <a:endParaRPr lang="en-US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99570"/>
            <a:ext cx="815340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" altLang="en-US" sz="3200" b="0" dirty="0"/>
              <a:t>강의 노트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" altLang="ko-KR" sz="3600" dirty="0">
                <a:cs typeface="+mj-cs"/>
              </a:rPr>
              <a:t> </a:t>
            </a:r>
            <a:br>
              <a:rPr lang="en-US" altLang="ko-KR" sz="2000" dirty="0">
                <a:cs typeface="+mj-cs"/>
              </a:rPr>
            </a:br>
            <a:r>
              <a:rPr lang="ko-KR" altLang="en-US" sz="2000" dirty="0">
                <a:cs typeface="+mj-cs"/>
              </a:rPr>
              <a:t>강의중 사용되는 데이터 설명</a:t>
            </a: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" sz="2800" dirty="0">
                <a:cs typeface="+mj-cs"/>
              </a:rPr>
              <a:t>IRIS </a:t>
            </a:r>
            <a:r>
              <a:rPr lang="ko-KR" altLang="en-US" sz="2800" dirty="0">
                <a:cs typeface="+mj-cs"/>
              </a:rPr>
              <a:t>데이터</a:t>
            </a:r>
            <a:endParaRPr lang="ko" sz="2800" dirty="0">
              <a:cs typeface="+mj-cs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2000" b="1" dirty="0"/>
              <a:t>Iris </a:t>
            </a:r>
            <a:r>
              <a:rPr lang="ko-KR" altLang="en-US" sz="2000" b="1" dirty="0"/>
              <a:t>데이터셋</a:t>
            </a:r>
            <a:endParaRPr lang="en-US" altLang="ko" sz="2000" dirty="0"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800" b="1" dirty="0"/>
              <a:t>Iris </a:t>
            </a:r>
            <a:r>
              <a:rPr lang="ko-KR" altLang="en-US" sz="1800" b="1" dirty="0"/>
              <a:t>데이터셋</a:t>
            </a:r>
            <a:r>
              <a:rPr lang="ko-KR" altLang="en-US" sz="1800" dirty="0"/>
              <a:t>은 </a:t>
            </a:r>
            <a:r>
              <a:rPr lang="ko-KR" altLang="en-US" sz="1800" b="1" dirty="0"/>
              <a:t>분류</a:t>
            </a:r>
            <a:r>
              <a:rPr lang="en-US" altLang="ko-KR" sz="1800" b="1" dirty="0"/>
              <a:t>(Classification)</a:t>
            </a:r>
            <a:r>
              <a:rPr lang="ko-KR" altLang="en-US" sz="1800" dirty="0"/>
              <a:t> 문제를 위한 매우 유명한 데이터셋으로</a:t>
            </a:r>
            <a:r>
              <a:rPr lang="en-US" altLang="ko-KR" sz="1800" dirty="0"/>
              <a:t>, </a:t>
            </a:r>
            <a:r>
              <a:rPr lang="ko-KR" altLang="en-US" sz="1800" dirty="0"/>
              <a:t>주로 </a:t>
            </a:r>
            <a:r>
              <a:rPr lang="ko-KR" altLang="en-US" sz="1800" b="1" dirty="0"/>
              <a:t>기계 학습 및 데이터 분석</a:t>
            </a:r>
            <a:r>
              <a:rPr lang="ko-KR" altLang="en-US" sz="1800" dirty="0"/>
              <a:t>에 자주 사용된다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800" dirty="0"/>
              <a:t>이 데이터셋은 </a:t>
            </a:r>
            <a:r>
              <a:rPr lang="en-US" altLang="ko-KR" sz="1800" dirty="0"/>
              <a:t>1936</a:t>
            </a:r>
            <a:r>
              <a:rPr lang="ko-KR" altLang="en-US" sz="1800" dirty="0"/>
              <a:t>년에 </a:t>
            </a:r>
            <a:r>
              <a:rPr lang="ko-KR" altLang="en-US" sz="1800" b="1" dirty="0"/>
              <a:t>앤드류 </a:t>
            </a:r>
            <a:r>
              <a:rPr lang="ko-KR" altLang="en-US" sz="1800" b="1" dirty="0" err="1"/>
              <a:t>네이턴슨</a:t>
            </a:r>
            <a:r>
              <a:rPr lang="en-US" altLang="ko-KR" sz="1800" b="1" dirty="0"/>
              <a:t>(Anderson F. Fisher)</a:t>
            </a:r>
            <a:r>
              <a:rPr lang="ko-KR" altLang="en-US" sz="1800" dirty="0"/>
              <a:t> 이 처음 소개했으며</a:t>
            </a:r>
            <a:r>
              <a:rPr lang="en-US" altLang="ko-KR" sz="1800" dirty="0"/>
              <a:t>, </a:t>
            </a:r>
            <a:r>
              <a:rPr lang="ko-KR" altLang="en-US" sz="1800" b="1" dirty="0"/>
              <a:t>세 가지 종류의 꽃</a:t>
            </a:r>
            <a:r>
              <a:rPr lang="en-US" altLang="ko-KR" sz="1800" dirty="0"/>
              <a:t>(</a:t>
            </a:r>
            <a:r>
              <a:rPr lang="ko-KR" altLang="en-US" sz="1800" dirty="0"/>
              <a:t>아이리스</a:t>
            </a:r>
            <a:r>
              <a:rPr lang="en-US" altLang="ko-KR" sz="1800" dirty="0"/>
              <a:t>)</a:t>
            </a:r>
            <a:r>
              <a:rPr lang="ko-KR" altLang="en-US" sz="1800" dirty="0"/>
              <a:t>와 관련된 데이터를 포함하고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800" b="1" dirty="0"/>
              <a:t>특징 </a:t>
            </a:r>
            <a:r>
              <a:rPr lang="en-US" altLang="ko-KR" sz="1800" b="1" dirty="0"/>
              <a:t>(Features): </a:t>
            </a:r>
            <a:r>
              <a:rPr lang="en-US" altLang="ko-KR" sz="1800" dirty="0"/>
              <a:t>Iris </a:t>
            </a:r>
            <a:r>
              <a:rPr lang="ko-KR" altLang="en-US" sz="1800" dirty="0"/>
              <a:t>데이터셋은 </a:t>
            </a:r>
            <a:r>
              <a:rPr lang="en-US" altLang="ko-KR" sz="1800" b="1" dirty="0"/>
              <a:t>150</a:t>
            </a:r>
            <a:r>
              <a:rPr lang="ko-KR" altLang="en-US" sz="1800" b="1" dirty="0"/>
              <a:t>개의 샘플</a:t>
            </a:r>
            <a:r>
              <a:rPr lang="ko-KR" altLang="en-US" sz="1800" dirty="0"/>
              <a:t>로 구성되어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각 샘플은 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개의 특징</a:t>
            </a:r>
            <a:r>
              <a:rPr lang="en-US" altLang="ko-KR" sz="1800" b="1" dirty="0"/>
              <a:t>(feature)</a:t>
            </a:r>
            <a:r>
              <a:rPr lang="ko-KR" altLang="en-US" sz="1800" dirty="0"/>
              <a:t> 을 가지고 있다</a:t>
            </a:r>
            <a:r>
              <a:rPr lang="en-US" altLang="ko-KR" sz="18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dirty="0"/>
              <a:t>Sepal Length (</a:t>
            </a:r>
            <a:r>
              <a:rPr lang="ko-KR" altLang="en-US" sz="1800" b="1" dirty="0"/>
              <a:t>꽃받침 길이</a:t>
            </a:r>
            <a:r>
              <a:rPr lang="en-US" altLang="ko-KR" sz="1800" b="1" dirty="0"/>
              <a:t>)</a:t>
            </a:r>
            <a:r>
              <a:rPr lang="en-US" altLang="ko-KR" sz="1800" dirty="0"/>
              <a:t>: </a:t>
            </a:r>
            <a:r>
              <a:rPr lang="ko-KR" altLang="en-US" sz="1800" dirty="0"/>
              <a:t>꽃받침의 길이 </a:t>
            </a:r>
            <a:r>
              <a:rPr lang="en-US" altLang="ko-KR" sz="1800" dirty="0"/>
              <a:t>(cm)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dirty="0"/>
              <a:t>Sepal Width (</a:t>
            </a:r>
            <a:r>
              <a:rPr lang="ko-KR" altLang="en-US" sz="1800" b="1" dirty="0"/>
              <a:t>꽃받침 너비</a:t>
            </a:r>
            <a:r>
              <a:rPr lang="en-US" altLang="ko-KR" sz="1800" b="1" dirty="0"/>
              <a:t>)</a:t>
            </a:r>
            <a:r>
              <a:rPr lang="en-US" altLang="ko-KR" sz="1800" dirty="0"/>
              <a:t>: </a:t>
            </a:r>
            <a:r>
              <a:rPr lang="ko-KR" altLang="en-US" sz="1800" dirty="0"/>
              <a:t>꽃받침의 너비 </a:t>
            </a:r>
            <a:r>
              <a:rPr lang="en-US" altLang="ko-KR" sz="1800" dirty="0"/>
              <a:t>(cm)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dirty="0"/>
              <a:t>Petal Length (</a:t>
            </a:r>
            <a:r>
              <a:rPr lang="ko-KR" altLang="en-US" sz="1800" b="1" dirty="0"/>
              <a:t>꽃잎 길이</a:t>
            </a:r>
            <a:r>
              <a:rPr lang="en-US" altLang="ko-KR" sz="1800" b="1" dirty="0"/>
              <a:t>)</a:t>
            </a:r>
            <a:r>
              <a:rPr lang="en-US" altLang="ko-KR" sz="1800" dirty="0"/>
              <a:t>: </a:t>
            </a:r>
            <a:r>
              <a:rPr lang="ko-KR" altLang="en-US" sz="1800" dirty="0"/>
              <a:t>꽃잎의 길이 </a:t>
            </a:r>
            <a:r>
              <a:rPr lang="en-US" altLang="ko-KR" sz="1800" dirty="0"/>
              <a:t>(cm)</a:t>
            </a:r>
          </a:p>
          <a:p>
            <a:pPr lvl="1">
              <a:buFont typeface="+mj-lt"/>
              <a:buAutoNum type="arabicPeriod"/>
            </a:pPr>
            <a:r>
              <a:rPr lang="en-US" altLang="ko-KR" sz="1800" b="1" dirty="0"/>
              <a:t>Petal Width (</a:t>
            </a:r>
            <a:r>
              <a:rPr lang="ko-KR" altLang="en-US" sz="1800" b="1" dirty="0"/>
              <a:t>꽃잎 너비</a:t>
            </a:r>
            <a:r>
              <a:rPr lang="en-US" altLang="ko-KR" sz="1800" b="1" dirty="0"/>
              <a:t>)</a:t>
            </a:r>
            <a:r>
              <a:rPr lang="en-US" altLang="ko-KR" sz="1800" dirty="0"/>
              <a:t>: </a:t>
            </a:r>
            <a:r>
              <a:rPr lang="ko-KR" altLang="en-US" sz="1800" dirty="0"/>
              <a:t>꽃잎의 너비 </a:t>
            </a:r>
            <a:r>
              <a:rPr lang="en-US" altLang="ko-KR" sz="1800" dirty="0"/>
              <a:t>(cm)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ko" sz="1800" dirty="0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C3EACC-2EA3-9585-10F9-1062A8D8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4419599"/>
            <a:ext cx="2412500" cy="2378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A6EE-B778-F14E-94A4-4B6ED9BF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115E2043-C19E-DE4B-CF68-55851C7CD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" sz="2800" dirty="0">
                <a:cs typeface="+mj-cs"/>
              </a:rPr>
              <a:t>IRIS </a:t>
            </a:r>
            <a:r>
              <a:rPr lang="ko-KR" altLang="en-US" sz="2800" dirty="0">
                <a:cs typeface="+mj-cs"/>
              </a:rPr>
              <a:t>데이터</a:t>
            </a:r>
            <a:endParaRPr lang="ko" sz="2800" dirty="0">
              <a:cs typeface="+mj-cs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62BEEF48-FA69-A95A-0D32-1F7AEF59A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2000" b="1" dirty="0"/>
              <a:t>Iris </a:t>
            </a:r>
            <a:r>
              <a:rPr lang="ko-KR" altLang="en-US" sz="2000" b="1" dirty="0"/>
              <a:t>데이터셋</a:t>
            </a:r>
            <a:endParaRPr lang="en-US" altLang="ko" sz="2000" dirty="0"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800" b="1" dirty="0"/>
              <a:t>타겟</a:t>
            </a:r>
            <a:r>
              <a:rPr lang="en-US" altLang="ko-KR" sz="1800" b="1" dirty="0"/>
              <a:t>(Label) - Species (</a:t>
            </a:r>
            <a:r>
              <a:rPr lang="ko-KR" altLang="en-US" sz="1800" b="1" dirty="0"/>
              <a:t>꽃 종류</a:t>
            </a:r>
            <a:r>
              <a:rPr lang="en-US" altLang="ko-KR" sz="1800" b="1" dirty="0"/>
              <a:t>)</a:t>
            </a:r>
            <a:r>
              <a:rPr lang="en-US" altLang="ko-KR" sz="1800" dirty="0"/>
              <a:t>: Iris </a:t>
            </a:r>
            <a:r>
              <a:rPr lang="ko-KR" altLang="en-US" sz="1800" dirty="0"/>
              <a:t>데이터셋은 </a:t>
            </a:r>
            <a:r>
              <a:rPr lang="en-US" altLang="ko-KR" sz="1800" dirty="0"/>
              <a:t>3</a:t>
            </a:r>
            <a:r>
              <a:rPr lang="ko-KR" altLang="en-US" sz="1800" dirty="0"/>
              <a:t>가지 꽃 종류에 대한 데이터를 포함한다</a:t>
            </a:r>
            <a:r>
              <a:rPr lang="en-US" altLang="ko-KR" sz="1800" dirty="0"/>
              <a:t>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Setosa (</a:t>
            </a:r>
            <a:r>
              <a:rPr lang="ko-KR" altLang="en-US" sz="1800" b="1" dirty="0" err="1"/>
              <a:t>세토사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Versicolor (</a:t>
            </a:r>
            <a:r>
              <a:rPr lang="ko-KR" altLang="en-US" sz="1800" b="1" dirty="0" err="1"/>
              <a:t>버시컬러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Virginica (</a:t>
            </a:r>
            <a:r>
              <a:rPr lang="ko-KR" altLang="en-US" sz="1800" b="1" dirty="0" err="1"/>
              <a:t>버지니카</a:t>
            </a:r>
            <a:r>
              <a:rPr lang="en-US" altLang="ko-KR" sz="1800" b="1" dirty="0"/>
              <a:t>)</a:t>
            </a:r>
            <a:endParaRPr lang="ko-KR" altLang="en-US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Iris </a:t>
            </a:r>
            <a:r>
              <a:rPr lang="ko-KR" altLang="en-US" sz="1800" b="1" dirty="0"/>
              <a:t>데이터셋</a:t>
            </a:r>
            <a:r>
              <a:rPr lang="ko-KR" altLang="en-US" sz="1800" dirty="0"/>
              <a:t>은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개의 클래스</a:t>
            </a:r>
            <a:r>
              <a:rPr lang="ko-KR" altLang="en-US" sz="1800" dirty="0"/>
              <a:t>로 분류되는 </a:t>
            </a:r>
            <a:r>
              <a:rPr lang="ko-KR" altLang="en-US" sz="1800" b="1" dirty="0"/>
              <a:t>다중 클래스 분류 문제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85BF-4E95-2DD9-EA2B-F5F469C8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0CA0-DF02-ED4E-76F4-F1FA1D42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C167D779-8598-C94C-D558-2191A612A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" sz="2800" dirty="0">
                <a:cs typeface="+mj-cs"/>
              </a:rPr>
              <a:t>IRIS </a:t>
            </a:r>
            <a:r>
              <a:rPr lang="ko-KR" altLang="en-US" sz="2800" dirty="0">
                <a:cs typeface="+mj-cs"/>
              </a:rPr>
              <a:t>데이터</a:t>
            </a:r>
            <a:endParaRPr lang="ko" sz="2800" dirty="0">
              <a:cs typeface="+mj-cs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8694DF2B-7720-E938-EBBA-EEBF25A8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-KR" sz="1800" b="1" dirty="0"/>
              <a:t>Iris </a:t>
            </a:r>
            <a:r>
              <a:rPr lang="ko-KR" altLang="en-US" sz="1800" b="1" dirty="0"/>
              <a:t>데이터셋 예시</a:t>
            </a:r>
            <a:endParaRPr lang="en-US" altLang="ko-KR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F405-756C-67DA-0C9E-7F6B317C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C7861-98DC-27BC-29EC-C4F4D5AB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4" y="1600201"/>
            <a:ext cx="6458886" cy="25700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B090F-185D-94D7-3EF1-808A5443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1710"/>
            <a:ext cx="6012175" cy="257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04818-EF3D-D006-2E84-643EB99B3524}"/>
              </a:ext>
            </a:extLst>
          </p:cNvPr>
          <p:cNvSpPr txBox="1"/>
          <p:nvPr/>
        </p:nvSpPr>
        <p:spPr>
          <a:xfrm>
            <a:off x="2286000" y="4315361"/>
            <a:ext cx="45326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sklearn.datasets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load_iris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load_iris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iris.data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iris.target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95377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1342</TotalTime>
  <Pages>3</Pages>
  <Words>218</Words>
  <Application>Microsoft Office PowerPoint</Application>
  <PresentationFormat>화면 슬라이드 쇼(4:3)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KoPub돋움체_Pro Bold</vt:lpstr>
      <vt:lpstr>Monotype Sorts</vt:lpstr>
      <vt:lpstr>Arial</vt:lpstr>
      <vt:lpstr>Courier New</vt:lpstr>
      <vt:lpstr>Tahoma</vt:lpstr>
      <vt:lpstr>Times New Roman</vt:lpstr>
      <vt:lpstr>Wingdings</vt:lpstr>
      <vt:lpstr>LC.BRev.FY97</vt:lpstr>
      <vt:lpstr>강의 데이터 설명</vt:lpstr>
      <vt:lpstr>IRIS 데이터</vt:lpstr>
      <vt:lpstr>IRIS 데이터</vt:lpstr>
      <vt:lpstr>IRIS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권주흠</cp:lastModifiedBy>
  <cp:revision>139</cp:revision>
  <cp:lastPrinted>2025-03-17T05:08:26Z</cp:lastPrinted>
  <dcterms:created xsi:type="dcterms:W3CDTF">2018-02-14T20:41:00Z</dcterms:created>
  <dcterms:modified xsi:type="dcterms:W3CDTF">2025-03-17T06:17:43Z</dcterms:modified>
</cp:coreProperties>
</file>