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926E0-8F13-456D-9661-8E4149B3C145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E1C7-6314-45ED-9F0E-02F9240C5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3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겨울가족영상을 </a:t>
            </a:r>
            <a:r>
              <a:rPr lang="ko-KR" altLang="en-US" dirty="0" err="1"/>
              <a:t>찾는것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E1C7-6314-45ED-9F0E-02F9240C56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5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겨울가족영상을 </a:t>
            </a:r>
            <a:r>
              <a:rPr lang="ko-KR" altLang="en-US" dirty="0" err="1"/>
              <a:t>찾는것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E1C7-6314-45ED-9F0E-02F9240C56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2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Boosting </a:t>
            </a:r>
            <a:r>
              <a:rPr lang="ko-KR" altLang="en-US" dirty="0"/>
              <a:t>은 중복을 허용함</a:t>
            </a:r>
            <a:r>
              <a:rPr lang="en-US" altLang="ko-KR" dirty="0"/>
              <a:t>, </a:t>
            </a:r>
            <a:r>
              <a:rPr lang="ko-KR" altLang="en-US" dirty="0"/>
              <a:t>이로서 데이터의 편향이 올라감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E1C7-6314-45ED-9F0E-02F9240C56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4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r>
              <a:rPr lang="ko-KR" altLang="en-US" dirty="0"/>
              <a:t>는 가장 좋은 질문을 먼저 하게 되어있음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E1C7-6314-45ED-9F0E-02F9240C561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5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투표 결과를 통하여 </a:t>
            </a:r>
            <a:r>
              <a:rPr lang="ko-KR" altLang="en-US" dirty="0" err="1"/>
              <a:t>예측을함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E1C7-6314-45ED-9F0E-02F9240C561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투표 결과를 통하여 </a:t>
            </a:r>
            <a:r>
              <a:rPr lang="ko-KR" altLang="en-US" dirty="0" err="1"/>
              <a:t>예측을함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E1C7-6314-45ED-9F0E-02F9240C561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8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5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0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6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4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9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7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1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8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6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2CEB-9F04-4A35-9431-0B525AAA6B12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0455-BCBA-4F65-9D1F-75E234E67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2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ZB37IBCiSA&amp;list=PLVNY1HnUlO241gILgQloWAs0xrrkqQfKe&amp;index=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3978" y="2321004"/>
            <a:ext cx="64960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Random Forest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32004" y="566131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김도영</a:t>
            </a:r>
          </a:p>
        </p:txBody>
      </p:sp>
    </p:spTree>
    <p:extLst>
      <p:ext uri="{BB962C8B-B14F-4D97-AF65-F5344CB8AC3E}">
        <p14:creationId xmlns:p14="http://schemas.microsoft.com/office/powerpoint/2010/main" val="405911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420" y="591005"/>
            <a:ext cx="293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01.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랜덤 </a:t>
            </a:r>
            <a:r>
              <a:rPr lang="ko-KR" altLang="en-US" sz="24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포레스트란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084033-E012-41E1-8AB4-228C70D39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50" y="1556740"/>
            <a:ext cx="4857750" cy="3457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9E8807-0CAD-4D59-96A3-BD614485C3A2}"/>
              </a:ext>
            </a:extLst>
          </p:cNvPr>
          <p:cNvSpPr txBox="1"/>
          <p:nvPr/>
        </p:nvSpPr>
        <p:spPr>
          <a:xfrm>
            <a:off x="5580140" y="2131365"/>
            <a:ext cx="2736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전용 데이터를 랜덤 </a:t>
            </a:r>
            <a:r>
              <a:rPr lang="ko-KR" altLang="en-US" dirty="0" err="1"/>
              <a:t>샘플링하여</a:t>
            </a:r>
            <a:r>
              <a:rPr lang="ko-KR" altLang="en-US" dirty="0"/>
              <a:t> 다수의 결정 트리를 만들고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만들어진 결정 트리들의 결과들을 모아서 다수결로 최종 결과를 도출하는 알고리즘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7B233D-64D1-4D5D-AD3A-03874A33245A}"/>
              </a:ext>
            </a:extLst>
          </p:cNvPr>
          <p:cNvSpPr/>
          <p:nvPr/>
        </p:nvSpPr>
        <p:spPr>
          <a:xfrm>
            <a:off x="793483" y="5518385"/>
            <a:ext cx="7557035" cy="792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여러 개의 </a:t>
            </a:r>
            <a:r>
              <a:rPr lang="en-US" altLang="ko-KR" dirty="0"/>
              <a:t>decision tree </a:t>
            </a:r>
            <a:r>
              <a:rPr lang="ko-KR" altLang="en-US" dirty="0"/>
              <a:t>들로 구성된 분류기로서 하나의 결정을 내림</a:t>
            </a:r>
          </a:p>
        </p:txBody>
      </p:sp>
    </p:spTree>
    <p:extLst>
      <p:ext uri="{BB962C8B-B14F-4D97-AF65-F5344CB8AC3E}">
        <p14:creationId xmlns:p14="http://schemas.microsoft.com/office/powerpoint/2010/main" val="89880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420" y="591005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02. </a:t>
            </a:r>
            <a:r>
              <a:rPr lang="ko-KR" altLang="en-US" sz="24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결정트리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 란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CDC2CE-47EA-43A5-925E-A12397A5B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60" y="1196690"/>
            <a:ext cx="7503013" cy="52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0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420" y="591005"/>
            <a:ext cx="5416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Decision tree vs. random forest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1E95B0-9D3B-499B-8146-4EED7F75E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23" y="1643675"/>
            <a:ext cx="7510754" cy="394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3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420" y="591005"/>
            <a:ext cx="370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Apple, orange classifier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548A8A-60AC-4052-9E7B-23C7D968C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1052670"/>
            <a:ext cx="68199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4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420" y="591005"/>
            <a:ext cx="370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Apple, orange classifier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880C84-C5BC-4676-BDD8-A3F368089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1" r="-2103"/>
          <a:stretch/>
        </p:blipFill>
        <p:spPr>
          <a:xfrm>
            <a:off x="1347671" y="1268700"/>
            <a:ext cx="644865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1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420" y="591005"/>
            <a:ext cx="370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Apple, orange classifier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A82653-8DE1-4E39-A629-7142B2504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1196690"/>
            <a:ext cx="68199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420" y="591005"/>
            <a:ext cx="316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랜덤 </a:t>
            </a:r>
            <a:r>
              <a:rPr lang="ko-KR" altLang="en-US" sz="24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포레스트의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 장단점</a:t>
            </a:r>
            <a:endParaRPr lang="en-US" altLang="ko-KR" sz="24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4CBD968-A9AA-4148-A95D-90D222F0A1ED}"/>
              </a:ext>
            </a:extLst>
          </p:cNvPr>
          <p:cNvSpPr/>
          <p:nvPr/>
        </p:nvSpPr>
        <p:spPr>
          <a:xfrm>
            <a:off x="359415" y="1772770"/>
            <a:ext cx="8425170" cy="15122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&lt;</a:t>
            </a:r>
            <a:r>
              <a:rPr lang="ko-KR" altLang="en-US" dirty="0"/>
              <a:t>장점</a:t>
            </a:r>
            <a:r>
              <a:rPr lang="en-US" altLang="ko-KR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회귀에서 가장 널리 쓰이는 알고리즘으로 성능이 좋고 정확도가 높다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간편하고 빠르다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큰 데이터 셋에서도 잘 사용되며</a:t>
            </a:r>
            <a:r>
              <a:rPr lang="en-US" altLang="ko-KR" dirty="0"/>
              <a:t>, </a:t>
            </a:r>
            <a:r>
              <a:rPr lang="ko-KR" altLang="en-US" dirty="0"/>
              <a:t>많은 입력 변수들을 다룰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50A788-D26B-4657-B6F6-45DA3A2EE297}"/>
              </a:ext>
            </a:extLst>
          </p:cNvPr>
          <p:cNvSpPr/>
          <p:nvPr/>
        </p:nvSpPr>
        <p:spPr>
          <a:xfrm>
            <a:off x="359415" y="4221110"/>
            <a:ext cx="8425170" cy="1152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&lt;</a:t>
            </a:r>
            <a:r>
              <a:rPr lang="ko-KR" altLang="en-US" dirty="0"/>
              <a:t>단점</a:t>
            </a:r>
            <a:r>
              <a:rPr lang="en-US" altLang="ko-KR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속도와 메모리의 비용이 상대적</a:t>
            </a:r>
            <a:r>
              <a:rPr lang="en-US" altLang="ko-KR" dirty="0"/>
              <a:t>(linear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비해</a:t>
            </a:r>
            <a:r>
              <a:rPr lang="en-US" altLang="ko-KR" dirty="0"/>
              <a:t>)</a:t>
            </a:r>
            <a:r>
              <a:rPr lang="ko-KR" altLang="en-US" dirty="0"/>
              <a:t>으로 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트리 깊이와 개수 설정을 잘못하면</a:t>
            </a:r>
            <a:r>
              <a:rPr lang="en-US" altLang="ko-KR" dirty="0"/>
              <a:t> </a:t>
            </a:r>
            <a:r>
              <a:rPr lang="ko-KR" altLang="en-US" dirty="0" err="1"/>
              <a:t>과적합</a:t>
            </a:r>
            <a:r>
              <a:rPr lang="en-US" altLang="ko-KR" dirty="0"/>
              <a:t>(overfitting)</a:t>
            </a:r>
            <a:r>
              <a:rPr lang="ko-KR" altLang="en-US" dirty="0"/>
              <a:t>이 발생</a:t>
            </a:r>
          </a:p>
        </p:txBody>
      </p:sp>
    </p:spTree>
    <p:extLst>
      <p:ext uri="{BB962C8B-B14F-4D97-AF65-F5344CB8AC3E}">
        <p14:creationId xmlns:p14="http://schemas.microsoft.com/office/powerpoint/2010/main" val="242431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66437" y="2742023"/>
            <a:ext cx="341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800" dirty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B7F857-4F49-4038-9F56-7C2375A15BDB}"/>
              </a:ext>
            </a:extLst>
          </p:cNvPr>
          <p:cNvSpPr txBox="1"/>
          <p:nvPr/>
        </p:nvSpPr>
        <p:spPr>
          <a:xfrm>
            <a:off x="305725" y="5912988"/>
            <a:ext cx="853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https://www.youtube.com/watch?v=nZB37IBCiSA&amp;list=PLVNY1HnUlO241gILgQloWAs0xrrkqQfKe&amp;index=6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49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173</Words>
  <Application>Microsoft Office PowerPoint</Application>
  <PresentationFormat>화면 슬라이드 쇼(4:3)</PresentationFormat>
  <Paragraphs>32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CJK SC Bold</vt:lpstr>
      <vt:lpstr>Noto Sans CJK SC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김 도영</cp:lastModifiedBy>
  <cp:revision>13</cp:revision>
  <dcterms:created xsi:type="dcterms:W3CDTF">2016-09-11T13:21:00Z</dcterms:created>
  <dcterms:modified xsi:type="dcterms:W3CDTF">2019-04-05T17:27:17Z</dcterms:modified>
</cp:coreProperties>
</file>