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9" r:id="rId4"/>
    <p:sldId id="270" r:id="rId5"/>
    <p:sldId id="271" r:id="rId6"/>
    <p:sldId id="272" r:id="rId7"/>
    <p:sldId id="274" r:id="rId8"/>
    <p:sldId id="273" r:id="rId9"/>
    <p:sldId id="275" r:id="rId10"/>
    <p:sldId id="276" r:id="rId11"/>
    <p:sldId id="277" r:id="rId12"/>
    <p:sldId id="263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926E0-8F13-456D-9661-8E4149B3C145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6E1C7-6314-45ED-9F0E-02F9240C5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038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겨울가족영상을 </a:t>
            </a:r>
            <a:r>
              <a:rPr lang="ko-KR" altLang="en-US" dirty="0" err="1"/>
              <a:t>찾는것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6E1C7-6314-45ED-9F0E-02F9240C561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553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겨울가족영상을 </a:t>
            </a:r>
            <a:r>
              <a:rPr lang="ko-KR" altLang="en-US" dirty="0" err="1"/>
              <a:t>찾는것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6E1C7-6314-45ED-9F0E-02F9240C561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223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Boosting </a:t>
            </a:r>
            <a:r>
              <a:rPr lang="ko-KR" altLang="en-US" dirty="0"/>
              <a:t>은 중복을 허용함</a:t>
            </a:r>
            <a:r>
              <a:rPr lang="en-US" altLang="ko-KR" dirty="0"/>
              <a:t>, </a:t>
            </a:r>
            <a:r>
              <a:rPr lang="ko-KR" altLang="en-US" dirty="0"/>
              <a:t>이로서 데이터의 편향이 올라감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6E1C7-6314-45ED-9F0E-02F9240C561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348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Decision tree</a:t>
            </a:r>
            <a:r>
              <a:rPr lang="ko-KR" altLang="en-US" dirty="0"/>
              <a:t>는 가장 좋은 질문을 먼저 하게 되어있음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6E1C7-6314-45ED-9F0E-02F9240C561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95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Decision tree</a:t>
            </a:r>
            <a:r>
              <a:rPr lang="ko-KR" altLang="en-US" dirty="0"/>
              <a:t>는 가장 좋은 질문을 먼저 하게 되어있음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6E1C7-6314-45ED-9F0E-02F9240C561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83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투표 결과를 통하여 </a:t>
            </a:r>
            <a:r>
              <a:rPr lang="ko-KR" altLang="en-US" dirty="0" err="1"/>
              <a:t>예측을함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6E1C7-6314-45ED-9F0E-02F9240C561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29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투표 결과를 통하여 </a:t>
            </a:r>
            <a:r>
              <a:rPr lang="ko-KR" altLang="en-US" dirty="0" err="1"/>
              <a:t>예측을함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6E1C7-6314-45ED-9F0E-02F9240C561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49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투표 결과를 통하여 </a:t>
            </a:r>
            <a:r>
              <a:rPr lang="ko-KR" altLang="en-US" dirty="0" err="1"/>
              <a:t>예측을함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6E1C7-6314-45ED-9F0E-02F9240C561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30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투표 결과를 통하여 </a:t>
            </a:r>
            <a:r>
              <a:rPr lang="ko-KR" altLang="en-US" dirty="0" err="1"/>
              <a:t>예측을함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6E1C7-6314-45ED-9F0E-02F9240C561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080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2CEB-9F04-4A35-9431-0B525AAA6B12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0455-BCBA-4F65-9D1F-75E234E67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8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2CEB-9F04-4A35-9431-0B525AAA6B12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0455-BCBA-4F65-9D1F-75E234E67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25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2CEB-9F04-4A35-9431-0B525AAA6B12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0455-BCBA-4F65-9D1F-75E234E67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00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2CEB-9F04-4A35-9431-0B525AAA6B12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0455-BCBA-4F65-9D1F-75E234E67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66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2CEB-9F04-4A35-9431-0B525AAA6B12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0455-BCBA-4F65-9D1F-75E234E67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54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2CEB-9F04-4A35-9431-0B525AAA6B12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0455-BCBA-4F65-9D1F-75E234E67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39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2CEB-9F04-4A35-9431-0B525AAA6B12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0455-BCBA-4F65-9D1F-75E234E67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57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2CEB-9F04-4A35-9431-0B525AAA6B12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0455-BCBA-4F65-9D1F-75E234E67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9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2CEB-9F04-4A35-9431-0B525AAA6B12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0455-BCBA-4F65-9D1F-75E234E67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31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2CEB-9F04-4A35-9431-0B525AAA6B12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0455-BCBA-4F65-9D1F-75E234E67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28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2CEB-9F04-4A35-9431-0B525AAA6B12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0455-BCBA-4F65-9D1F-75E234E67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06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12CEB-9F04-4A35-9431-0B525AAA6B12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B0455-BCBA-4F65-9D1F-75E234E67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42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ZB37IBCiSA&amp;list=PLVNY1HnUlO241gILgQloWAs0xrrkqQfKe&amp;index=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_iqz7tFhox0&amp;list=PLC_wC_PMBL5MnqmgTLqDgu4tO8mrQakuF&amp;index=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aqp_9HV58Ls&amp;list=PLVNY1HnUlO241gILgQloWAs0xrrkqQfKe&amp;index=1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35854" y="2321004"/>
            <a:ext cx="42723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캐글</a:t>
            </a:r>
            <a:r>
              <a:rPr lang="ko-KR" altLang="en-US" sz="66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 </a:t>
            </a:r>
            <a:r>
              <a:rPr lang="ko-KR" altLang="en-US" sz="6600" dirty="0" err="1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하는법</a:t>
            </a:r>
            <a:endParaRPr lang="en-US" altLang="ko-KR" sz="6600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32004" y="5661310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김도영</a:t>
            </a:r>
          </a:p>
        </p:txBody>
      </p:sp>
    </p:spTree>
    <p:extLst>
      <p:ext uri="{BB962C8B-B14F-4D97-AF65-F5344CB8AC3E}">
        <p14:creationId xmlns:p14="http://schemas.microsoft.com/office/powerpoint/2010/main" val="405911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B4C1D9-E3EC-4C33-AD10-A8DE17A7AF4D}"/>
              </a:ext>
            </a:extLst>
          </p:cNvPr>
          <p:cNvSpPr txBox="1"/>
          <p:nvPr/>
        </p:nvSpPr>
        <p:spPr>
          <a:xfrm>
            <a:off x="395420" y="591005"/>
            <a:ext cx="3552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08. 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결과 제출 및 순위 확인</a:t>
            </a:r>
            <a:endParaRPr lang="en-US" altLang="ko-KR" sz="2400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DCBE7D-D890-4D4F-82C8-A1246A5F9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20860"/>
            <a:ext cx="9144000" cy="23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61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B4C1D9-E3EC-4C33-AD10-A8DE17A7AF4D}"/>
              </a:ext>
            </a:extLst>
          </p:cNvPr>
          <p:cNvSpPr txBox="1"/>
          <p:nvPr/>
        </p:nvSpPr>
        <p:spPr>
          <a:xfrm>
            <a:off x="395420" y="591005"/>
            <a:ext cx="3188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07. 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결과 제출</a:t>
            </a:r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(2</a:t>
            </a:r>
            <a:r>
              <a:rPr lang="ko-KR" altLang="en-US" sz="2400" dirty="0" err="1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번방법</a:t>
            </a:r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9B888A-B526-4844-AD80-1F65EC9C1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38067"/>
            <a:ext cx="9144000" cy="238186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7A802B0-44F7-4859-BABD-CB36FA52A857}"/>
              </a:ext>
            </a:extLst>
          </p:cNvPr>
          <p:cNvSpPr/>
          <p:nvPr/>
        </p:nvSpPr>
        <p:spPr>
          <a:xfrm>
            <a:off x="7372481" y="2924930"/>
            <a:ext cx="1232079" cy="288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343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66437" y="2742023"/>
            <a:ext cx="3411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THANK YOU</a:t>
            </a:r>
            <a:endParaRPr lang="ko-KR" altLang="en-US" sz="4800" dirty="0">
              <a:solidFill>
                <a:srgbClr val="00B0F0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B7F857-4F49-4038-9F56-7C2375A15BDB}"/>
              </a:ext>
            </a:extLst>
          </p:cNvPr>
          <p:cNvSpPr txBox="1"/>
          <p:nvPr/>
        </p:nvSpPr>
        <p:spPr>
          <a:xfrm>
            <a:off x="305725" y="4869200"/>
            <a:ext cx="8532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https://www.youtube.com/watch?v=nZB37IBCiSA&amp;list=PLVNY1HnUlO241gILgQloWAs0xrrkqQfKe&amp;index=6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https://www.youtube.com/watch?v=_iqz7tFhox0&amp;list=PLC_wC_PMBL5MnqmgTLqDgu4tO8mrQakuF&amp;index=1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049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420" y="591005"/>
            <a:ext cx="2489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01. 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홈페이지 접속</a:t>
            </a:r>
            <a:endParaRPr lang="en-US" altLang="ko-KR" sz="2400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FF4A8E-2266-4137-848F-498769369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21" y="1268700"/>
            <a:ext cx="6911357" cy="468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0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420" y="591005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02. 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회원가입</a:t>
            </a:r>
            <a:endParaRPr lang="en-US" altLang="ko-KR" sz="2400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255FA6-EE04-46CB-A6A0-5A5C5AE73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923" y="1484730"/>
            <a:ext cx="6912153" cy="485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0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420" y="591005"/>
            <a:ext cx="2419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03. 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회원가입완료</a:t>
            </a:r>
            <a:endParaRPr lang="en-US" altLang="ko-KR" sz="2400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51DC61-B934-411C-970C-9DE17A179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50" y="1004785"/>
            <a:ext cx="7812450" cy="528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3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87A2A97-84FD-4584-8E5E-911A3CBF6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77" y="1268700"/>
            <a:ext cx="8288645" cy="4817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EB7A92-258C-42D8-8EB9-EAA9727B993C}"/>
              </a:ext>
            </a:extLst>
          </p:cNvPr>
          <p:cNvSpPr txBox="1"/>
          <p:nvPr/>
        </p:nvSpPr>
        <p:spPr>
          <a:xfrm>
            <a:off x="395420" y="591005"/>
            <a:ext cx="3407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04. Competitions 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검색</a:t>
            </a:r>
            <a:endParaRPr lang="en-US" altLang="ko-KR" sz="2400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15B29D-642A-4E58-8987-95E9ED028C05}"/>
              </a:ext>
            </a:extLst>
          </p:cNvPr>
          <p:cNvSpPr/>
          <p:nvPr/>
        </p:nvSpPr>
        <p:spPr>
          <a:xfrm>
            <a:off x="1043510" y="1268700"/>
            <a:ext cx="1944270" cy="374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9672F8-5DCE-4C7D-9DF3-8BCE9DD72511}"/>
              </a:ext>
            </a:extLst>
          </p:cNvPr>
          <p:cNvSpPr/>
          <p:nvPr/>
        </p:nvSpPr>
        <p:spPr>
          <a:xfrm>
            <a:off x="6804310" y="3421428"/>
            <a:ext cx="1296180" cy="374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54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20ED600-95C2-43B8-BAC1-D08452B92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28889"/>
            <a:ext cx="9144000" cy="46002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0D0149-8719-4BD8-8DD9-1DE96812D1E5}"/>
              </a:ext>
            </a:extLst>
          </p:cNvPr>
          <p:cNvSpPr txBox="1"/>
          <p:nvPr/>
        </p:nvSpPr>
        <p:spPr>
          <a:xfrm>
            <a:off x="395420" y="591005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05. 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커널 생성</a:t>
            </a:r>
            <a:endParaRPr lang="en-US" altLang="ko-KR" sz="2400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6060BB-379F-4857-95D8-025DDE7E1262}"/>
              </a:ext>
            </a:extLst>
          </p:cNvPr>
          <p:cNvSpPr/>
          <p:nvPr/>
        </p:nvSpPr>
        <p:spPr>
          <a:xfrm>
            <a:off x="7837066" y="3140960"/>
            <a:ext cx="1199554" cy="432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71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0D0149-8719-4BD8-8DD9-1DE96812D1E5}"/>
              </a:ext>
            </a:extLst>
          </p:cNvPr>
          <p:cNvSpPr txBox="1"/>
          <p:nvPr/>
        </p:nvSpPr>
        <p:spPr>
          <a:xfrm>
            <a:off x="395420" y="591005"/>
            <a:ext cx="3411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06. 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본격적인 </a:t>
            </a:r>
            <a:r>
              <a:rPr lang="ko-KR" altLang="en-US" sz="2400" dirty="0" err="1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캐글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 </a:t>
            </a:r>
            <a:r>
              <a:rPr lang="ko-KR" altLang="en-US" sz="2400" dirty="0" err="1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하는법</a:t>
            </a:r>
            <a:endParaRPr lang="en-US" altLang="ko-KR" sz="2400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16A4076-7FEE-426F-96C2-2E9FD9613F0F}"/>
              </a:ext>
            </a:extLst>
          </p:cNvPr>
          <p:cNvSpPr/>
          <p:nvPr/>
        </p:nvSpPr>
        <p:spPr>
          <a:xfrm>
            <a:off x="899490" y="1412720"/>
            <a:ext cx="3312460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Predict survival on the Titanic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8EDE225-D9F4-4249-BE5E-B364C7678F44}"/>
              </a:ext>
            </a:extLst>
          </p:cNvPr>
          <p:cNvSpPr/>
          <p:nvPr/>
        </p:nvSpPr>
        <p:spPr>
          <a:xfrm>
            <a:off x="863485" y="2206955"/>
            <a:ext cx="4284596" cy="3600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Defining the 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Collecting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Exploratory data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Feature engineering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Feature selection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Modelling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Testing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16D65F-AD93-4D9A-BF13-2E5132236FFB}"/>
              </a:ext>
            </a:extLst>
          </p:cNvPr>
          <p:cNvSpPr/>
          <p:nvPr/>
        </p:nvSpPr>
        <p:spPr>
          <a:xfrm>
            <a:off x="286770" y="6088218"/>
            <a:ext cx="885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https://www.youtube.com/watch?v=aqp_9HV58Ls&amp;list=PLVNY1HnUlO241gILgQloWAs0xrrkqQfKe&amp;index=14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1889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B4C1D9-E3EC-4C33-AD10-A8DE17A7AF4D}"/>
              </a:ext>
            </a:extLst>
          </p:cNvPr>
          <p:cNvSpPr txBox="1"/>
          <p:nvPr/>
        </p:nvSpPr>
        <p:spPr>
          <a:xfrm>
            <a:off x="395420" y="591005"/>
            <a:ext cx="3188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07. 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결과 제출</a:t>
            </a:r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(1</a:t>
            </a:r>
            <a:r>
              <a:rPr lang="ko-KR" altLang="en-US" sz="2400" dirty="0" err="1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번방법</a:t>
            </a:r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E183A8-3FDA-43E6-95FA-07E36BC76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40710"/>
            <a:ext cx="9144000" cy="47326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45AE841-A4B8-4F32-867D-9BF443BF4159}"/>
              </a:ext>
            </a:extLst>
          </p:cNvPr>
          <p:cNvSpPr/>
          <p:nvPr/>
        </p:nvSpPr>
        <p:spPr>
          <a:xfrm>
            <a:off x="7164360" y="3573020"/>
            <a:ext cx="1199554" cy="36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39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9CE3797-6B6B-465B-8655-33C17BFCB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1196690"/>
            <a:ext cx="7715250" cy="50703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B4C1D9-E3EC-4C33-AD10-A8DE17A7AF4D}"/>
              </a:ext>
            </a:extLst>
          </p:cNvPr>
          <p:cNvSpPr txBox="1"/>
          <p:nvPr/>
        </p:nvSpPr>
        <p:spPr>
          <a:xfrm>
            <a:off x="395420" y="591005"/>
            <a:ext cx="3188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07. 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결과 제출</a:t>
            </a:r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(1</a:t>
            </a:r>
            <a:r>
              <a:rPr lang="ko-KR" altLang="en-US" sz="2400" dirty="0" err="1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번방법</a:t>
            </a:r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5AE841-A4B8-4F32-867D-9BF443BF4159}"/>
              </a:ext>
            </a:extLst>
          </p:cNvPr>
          <p:cNvSpPr/>
          <p:nvPr/>
        </p:nvSpPr>
        <p:spPr>
          <a:xfrm>
            <a:off x="3563860" y="3861060"/>
            <a:ext cx="1656230" cy="576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Drag&amp;Drop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A802B0-44F7-4859-BABD-CB36FA52A857}"/>
              </a:ext>
            </a:extLst>
          </p:cNvPr>
          <p:cNvSpPr/>
          <p:nvPr/>
        </p:nvSpPr>
        <p:spPr>
          <a:xfrm>
            <a:off x="3131800" y="5517290"/>
            <a:ext cx="1800250" cy="36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간단한 설명</a:t>
            </a:r>
          </a:p>
        </p:txBody>
      </p:sp>
    </p:spTree>
    <p:extLst>
      <p:ext uri="{BB962C8B-B14F-4D97-AF65-F5344CB8AC3E}">
        <p14:creationId xmlns:p14="http://schemas.microsoft.com/office/powerpoint/2010/main" val="198366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212</Words>
  <Application>Microsoft Office PowerPoint</Application>
  <PresentationFormat>화면 슬라이드 쇼(4:3)</PresentationFormat>
  <Paragraphs>45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Noto Sans CJK SC Bold</vt:lpstr>
      <vt:lpstr>Noto Sans CJK SC Thin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김 도영</cp:lastModifiedBy>
  <cp:revision>19</cp:revision>
  <dcterms:created xsi:type="dcterms:W3CDTF">2016-09-11T13:21:00Z</dcterms:created>
  <dcterms:modified xsi:type="dcterms:W3CDTF">2019-04-05T20:16:40Z</dcterms:modified>
</cp:coreProperties>
</file>