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0" r:id="rId4"/>
    <p:sldId id="257" r:id="rId5"/>
    <p:sldId id="263" r:id="rId6"/>
    <p:sldId id="264" r:id="rId7"/>
    <p:sldId id="266" r:id="rId8"/>
    <p:sldId id="267" r:id="rId9"/>
    <p:sldId id="270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32D58-F846-4382-9964-4815CA0D5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40C352-1B04-4C76-8B0D-81F5678C7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B2583-BA25-4216-A2FF-4D7E58F0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F1BC-D9BD-4830-9B21-DE9AB05D405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BA603-F67E-4882-9D2B-907BC773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3269F-7417-463D-8089-E527CC7F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C0E7-DFA9-4770-B706-077E168BE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3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C7059-07C9-4D64-927B-66F4D3D6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41883F-5E9F-4413-9FB8-F7F514160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D93D0-76EE-4149-B360-A755D3EF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F1BC-D9BD-4830-9B21-DE9AB05D405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ADBCE-7E81-4D4D-B4B6-0E0678DE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3CA9B-D7C5-4087-ABBF-5096CCCD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C0E7-DFA9-4770-B706-077E168BE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48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383A30-011B-450D-AAF1-CC789BCC1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0DF5D8-ED19-4A67-850A-A6FFB4863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FDBCB-8BD1-4BFA-BFD1-8AF49C56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F1BC-D9BD-4830-9B21-DE9AB05D405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DA175-1FBB-465E-A4CE-B66FDC4F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8C7CB-97B6-4B0F-87DF-DCA4BC2D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C0E7-DFA9-4770-B706-077E168BE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4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1173A-51F7-44AA-B3C9-CEC847E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27811-F5E1-47EB-93D8-3183E1F98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BB715-0E4B-43AE-86D8-FF354E78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F1BC-D9BD-4830-9B21-DE9AB05D405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0AAEF-77DF-4B4E-8D74-42FD3EE4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7E73E-301D-4FEB-A607-E30C60DB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C0E7-DFA9-4770-B706-077E168BE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25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1C068-071F-40A4-8EE8-ACB08802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9E899C-8F61-4949-AEE9-DB3B3DA30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5B852-F231-4CBE-A9CA-911BF91A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F1BC-D9BD-4830-9B21-DE9AB05D405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7D8A8-7DF1-4040-8232-CE6006AE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1A1F1-4D6F-490B-98B0-F23E8713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C0E7-DFA9-4770-B706-077E168BE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CB4DB-3A43-4173-B3E2-D62DE2DB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33652-D896-481F-992F-36B3BFAB0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F10D10-064D-4FE4-9C04-C8FB8494E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DD84C2-8335-430B-9CE7-EF4F3F20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F1BC-D9BD-4830-9B21-DE9AB05D405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00804F-BD0C-4306-8B21-7A24B8E5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B387A9-82DD-46DF-A2DA-F8B2E3DF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C0E7-DFA9-4770-B706-077E168BE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5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40474-06FC-459E-9DEA-9991045E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87081-7930-4A5B-9DB9-F3C31E67B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83EBA6-2CED-419D-BF12-20CF738E0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68FBD2-1499-41A1-A752-87AA1359F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34F2D2-5052-4228-BFCD-F272B8221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112D4A-4C01-4773-9955-98F81AB8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F1BC-D9BD-4830-9B21-DE9AB05D405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79D8C1-ECB7-4A98-909A-20EF1DD8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637C39-84AC-4594-853B-F3769574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C0E7-DFA9-4770-B706-077E168BE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3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5C7A4-3FF8-45AD-A943-400B877A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09345F-DBFE-4903-AF2C-727333D8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F1BC-D9BD-4830-9B21-DE9AB05D405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6188B8-1CF0-47BE-A4FD-23DC2F66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4571AB-D065-4A10-9D66-3CF8E5C4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C0E7-DFA9-4770-B706-077E168BE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8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1D988-C8D6-427A-9F3D-E9C35060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F1BC-D9BD-4830-9B21-DE9AB05D405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95E565-83EB-481D-90AF-F7A5F250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B84646-0EEA-42D7-A31C-D2E50833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C0E7-DFA9-4770-B706-077E168BE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7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9FF43-0DDE-47FD-8BD2-29E35E70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57D95-5A1B-4545-93CC-4A29C519A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3D5E9A-7D3A-4C46-A65F-46AEE7899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3406BD-7AA7-4F7E-9477-83237695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F1BC-D9BD-4830-9B21-DE9AB05D405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6FB1CB-5354-4EBC-8A4B-36338046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1128D1-7749-43E0-A37D-D3F3BA22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C0E7-DFA9-4770-B706-077E168BE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0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F0269-AC8F-486D-9E2E-5DC4BD87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8F84F0-C16F-4279-8555-9E125F2C2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3B1F79-6D7D-4E79-9BC5-5A0495DEB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A8EDA-777D-491B-8CB4-250360A0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F1BC-D9BD-4830-9B21-DE9AB05D405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56149-0E9E-44A7-963D-228BB7BC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4087E-44E1-43C8-BEA1-06C3DEE7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C0E7-DFA9-4770-B706-077E168BE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1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FC4AD2-5A88-4D1A-9760-4420BE0C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FB6855-88EE-4810-BC18-06F097D84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E6F32-4344-46D2-A122-03498B542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0F1BC-D9BD-4830-9B21-DE9AB05D405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EC3D3-0D7F-4598-AB48-D775A40D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4175C-EFB8-4B3C-BF3F-BF809D39A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C0E7-DFA9-4770-B706-077E168BE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1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A5B61-A14A-4043-BBAE-8C7948A7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98" y="1462405"/>
            <a:ext cx="11351622" cy="1325563"/>
          </a:xfrm>
        </p:spPr>
        <p:txBody>
          <a:bodyPr>
            <a:noAutofit/>
          </a:bodyPr>
          <a:lstStyle/>
          <a:p>
            <a:r>
              <a:rPr lang="ko-KR" altLang="en-US" sz="6000" dirty="0"/>
              <a:t>아파트 버스 위치 </a:t>
            </a:r>
            <a:r>
              <a:rPr lang="ko-KR" altLang="en-US" sz="6000" dirty="0" err="1"/>
              <a:t>알리미</a:t>
            </a:r>
            <a:r>
              <a:rPr lang="ko-KR" altLang="en-US" sz="6000" dirty="0"/>
              <a:t>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F4161-9148-4F9D-9F3C-1C41D5488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8526" y="4070033"/>
            <a:ext cx="3082834" cy="1168173"/>
          </a:xfrm>
        </p:spPr>
        <p:txBody>
          <a:bodyPr/>
          <a:lstStyle/>
          <a:p>
            <a:r>
              <a:rPr lang="ko-KR" altLang="en-US" dirty="0"/>
              <a:t>학번</a:t>
            </a:r>
            <a:r>
              <a:rPr lang="en-US" altLang="ko-KR" dirty="0"/>
              <a:t>: 20185304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허주환</a:t>
            </a:r>
          </a:p>
        </p:txBody>
      </p:sp>
    </p:spTree>
    <p:extLst>
      <p:ext uri="{BB962C8B-B14F-4D97-AF65-F5344CB8AC3E}">
        <p14:creationId xmlns:p14="http://schemas.microsoft.com/office/powerpoint/2010/main" val="243586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6FACA-D22C-4751-BF8F-23669163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12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A3A0A-EC04-474E-8E0A-E0ED9A081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751"/>
            <a:ext cx="9207137" cy="3046820"/>
          </a:xfrm>
        </p:spPr>
        <p:txBody>
          <a:bodyPr>
            <a:normAutofit/>
          </a:bodyPr>
          <a:lstStyle/>
          <a:p>
            <a:r>
              <a:rPr lang="en-US" altLang="ko-KR" dirty="0"/>
              <a:t>20185304 </a:t>
            </a:r>
            <a:r>
              <a:rPr lang="ko-KR" altLang="en-US" dirty="0"/>
              <a:t>허주환 </a:t>
            </a:r>
            <a:r>
              <a:rPr lang="en-US" altLang="ko-KR" dirty="0"/>
              <a:t>– </a:t>
            </a:r>
            <a:r>
              <a:rPr lang="ko-KR" altLang="en-US" dirty="0"/>
              <a:t>풀 스택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526D060-8138-4B70-80BF-1A4ACA9D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020594" cy="992778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1, </a:t>
            </a:r>
            <a:r>
              <a:rPr lang="ko-KR" altLang="en-US" sz="6000" dirty="0"/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338580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FC8A6-2F31-47AB-A98D-41A37BD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1207932" cy="992778"/>
          </a:xfrm>
        </p:spPr>
        <p:txBody>
          <a:bodyPr>
            <a:noAutofit/>
          </a:bodyPr>
          <a:lstStyle/>
          <a:p>
            <a:r>
              <a:rPr lang="en-US" altLang="ko-KR" sz="6000" dirty="0"/>
              <a:t>2, </a:t>
            </a:r>
            <a:r>
              <a:rPr lang="ko-KR" altLang="en-US" sz="6000" dirty="0"/>
              <a:t>개발 배경  및 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A3A0A-EC04-474E-8E0A-E0ED9A081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591" y="1616619"/>
            <a:ext cx="9207137" cy="3046820"/>
          </a:xfrm>
        </p:spPr>
        <p:txBody>
          <a:bodyPr>
            <a:normAutofit/>
          </a:bodyPr>
          <a:lstStyle/>
          <a:p>
            <a:r>
              <a:rPr lang="ko-KR" altLang="en-US" dirty="0"/>
              <a:t>장날</a:t>
            </a:r>
            <a:r>
              <a:rPr lang="en-US" altLang="ko-KR" dirty="0"/>
              <a:t>(3,8</a:t>
            </a:r>
            <a:r>
              <a:rPr lang="ko-KR" altLang="en-US" dirty="0"/>
              <a:t>일</a:t>
            </a:r>
            <a:r>
              <a:rPr lang="en-US" altLang="ko-KR" dirty="0"/>
              <a:t>), </a:t>
            </a:r>
            <a:r>
              <a:rPr lang="ko-KR" altLang="en-US" dirty="0"/>
              <a:t>퇴근시간만 되면 시내 교통이 마비</a:t>
            </a:r>
            <a:endParaRPr lang="en-US" altLang="ko-KR" dirty="0"/>
          </a:p>
          <a:p>
            <a:pPr lvl="1"/>
            <a:r>
              <a:rPr lang="ko-KR" altLang="en-US" dirty="0"/>
              <a:t>버스가 오기까지 </a:t>
            </a:r>
            <a:r>
              <a:rPr lang="ko-KR" altLang="en-US" dirty="0" err="1"/>
              <a:t>오랜시간</a:t>
            </a:r>
            <a:r>
              <a:rPr lang="ko-KR" altLang="en-US" dirty="0"/>
              <a:t> </a:t>
            </a:r>
            <a:r>
              <a:rPr lang="ko-KR" altLang="en-US" dirty="0" err="1"/>
              <a:t>기달림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버스가 가끔 고장이 나서 중간에 운행을 안함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아파트 셔틀버스 위치 및 </a:t>
            </a:r>
            <a:r>
              <a:rPr lang="ko-KR" altLang="en-US" dirty="0" err="1"/>
              <a:t>공지사항등을</a:t>
            </a:r>
            <a:r>
              <a:rPr lang="ko-KR" altLang="en-US" dirty="0"/>
              <a:t> 알려줌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94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BDDDE4B-0CCF-496E-B13B-FA15954623F6}"/>
              </a:ext>
            </a:extLst>
          </p:cNvPr>
          <p:cNvGrpSpPr/>
          <p:nvPr/>
        </p:nvGrpSpPr>
        <p:grpSpPr>
          <a:xfrm>
            <a:off x="1282402" y="1567543"/>
            <a:ext cx="9141760" cy="4663440"/>
            <a:chOff x="707635" y="752098"/>
            <a:chExt cx="10651683" cy="5967830"/>
          </a:xfrm>
        </p:grpSpPr>
        <p:pic>
          <p:nvPicPr>
            <p:cNvPr id="4" name="Picture 2" descr="Free download of PostgreSQL 로고 Vector Graphic">
              <a:extLst>
                <a:ext uri="{FF2B5EF4-FFF2-40B4-BE49-F238E27FC236}">
                  <a16:creationId xmlns:a16="http://schemas.microsoft.com/office/drawing/2014/main" id="{37148FAE-8EF7-4BB9-B74A-F319FA5BD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6243" y="2449618"/>
              <a:ext cx="1743075" cy="1933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Vue.js - 위키백과, 우리 모두의 백과사전">
              <a:extLst>
                <a:ext uri="{FF2B5EF4-FFF2-40B4-BE49-F238E27FC236}">
                  <a16:creationId xmlns:a16="http://schemas.microsoft.com/office/drawing/2014/main" id="{FE04D46C-BD12-44DD-B8FA-8F1200456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261" y="752098"/>
              <a:ext cx="1581150" cy="158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Java : Spring Boot : Jar, Maven, Gradle : 배포하는 방법, 예제">
              <a:extLst>
                <a:ext uri="{FF2B5EF4-FFF2-40B4-BE49-F238E27FC236}">
                  <a16:creationId xmlns:a16="http://schemas.microsoft.com/office/drawing/2014/main" id="{D994B95C-2200-4B8C-B346-F5498C07FB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3406" y="2789448"/>
              <a:ext cx="2388408" cy="125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0A134B-6851-4971-8728-B0D65F57CAA8}"/>
                </a:ext>
              </a:extLst>
            </p:cNvPr>
            <p:cNvSpPr txBox="1"/>
            <p:nvPr/>
          </p:nvSpPr>
          <p:spPr>
            <a:xfrm>
              <a:off x="1086277" y="2449618"/>
              <a:ext cx="14120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사용자 </a:t>
              </a:r>
              <a:r>
                <a:rPr lang="en-US" altLang="ko-KR" dirty="0"/>
                <a:t>- FE</a:t>
              </a:r>
              <a:r>
                <a:rPr lang="ko-KR" altLang="en-US" dirty="0"/>
                <a:t> </a:t>
              </a:r>
              <a:r>
                <a:rPr lang="en-US" altLang="ko-KR" dirty="0"/>
                <a:t>(Vue.js)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F68A14-2E28-4E30-98DB-7A7128F90F30}"/>
                </a:ext>
              </a:extLst>
            </p:cNvPr>
            <p:cNvSpPr txBox="1"/>
            <p:nvPr/>
          </p:nvSpPr>
          <p:spPr>
            <a:xfrm>
              <a:off x="5577699" y="4383194"/>
              <a:ext cx="1743074" cy="767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서버 </a:t>
              </a:r>
              <a:r>
                <a:rPr lang="en-US" altLang="ko-KR" dirty="0"/>
                <a:t>- BE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BE641D-73FA-45CD-839D-64753BECE34C}"/>
                </a:ext>
              </a:extLst>
            </p:cNvPr>
            <p:cNvSpPr txBox="1"/>
            <p:nvPr/>
          </p:nvSpPr>
          <p:spPr>
            <a:xfrm>
              <a:off x="9861509" y="4518315"/>
              <a:ext cx="1243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13" name="화살표: 왼쪽/오른쪽 12">
              <a:extLst>
                <a:ext uri="{FF2B5EF4-FFF2-40B4-BE49-F238E27FC236}">
                  <a16:creationId xmlns:a16="http://schemas.microsoft.com/office/drawing/2014/main" id="{2B3ED677-68EA-4A98-91A5-BC1314FEFC96}"/>
                </a:ext>
              </a:extLst>
            </p:cNvPr>
            <p:cNvSpPr/>
            <p:nvPr/>
          </p:nvSpPr>
          <p:spPr>
            <a:xfrm rot="1670736">
              <a:off x="2846911" y="2283953"/>
              <a:ext cx="1848200" cy="485775"/>
            </a:xfrm>
            <a:prstGeom prst="leftRightArrow">
              <a:avLst>
                <a:gd name="adj1" fmla="val 50000"/>
                <a:gd name="adj2" fmla="val 552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왼쪽/오른쪽 13">
              <a:extLst>
                <a:ext uri="{FF2B5EF4-FFF2-40B4-BE49-F238E27FC236}">
                  <a16:creationId xmlns:a16="http://schemas.microsoft.com/office/drawing/2014/main" id="{9F281A21-720D-45C4-A7A7-709FFAF0CDA5}"/>
                </a:ext>
              </a:extLst>
            </p:cNvPr>
            <p:cNvSpPr/>
            <p:nvPr/>
          </p:nvSpPr>
          <p:spPr>
            <a:xfrm>
              <a:off x="7673662" y="3243012"/>
              <a:ext cx="1857375" cy="48577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안드로이드 아키텍처 패턴 - MVC가 뭘까?">
              <a:extLst>
                <a:ext uri="{FF2B5EF4-FFF2-40B4-BE49-F238E27FC236}">
                  <a16:creationId xmlns:a16="http://schemas.microsoft.com/office/drawing/2014/main" id="{1463E265-5D12-4A76-8438-55BB003C3F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635" y="4287595"/>
              <a:ext cx="2501900" cy="1665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화살표: 왼쪽/오른쪽 14">
              <a:extLst>
                <a:ext uri="{FF2B5EF4-FFF2-40B4-BE49-F238E27FC236}">
                  <a16:creationId xmlns:a16="http://schemas.microsoft.com/office/drawing/2014/main" id="{71D3F3D3-C4F8-4CBD-95DC-BB8AFA8ED0F2}"/>
                </a:ext>
              </a:extLst>
            </p:cNvPr>
            <p:cNvSpPr/>
            <p:nvPr/>
          </p:nvSpPr>
          <p:spPr>
            <a:xfrm rot="19926230">
              <a:off x="2936849" y="4366075"/>
              <a:ext cx="1848200" cy="485775"/>
            </a:xfrm>
            <a:prstGeom prst="leftRightArrow">
              <a:avLst>
                <a:gd name="adj1" fmla="val 50000"/>
                <a:gd name="adj2" fmla="val 552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A69D52-3DA6-464E-B015-5B25CD332124}"/>
                </a:ext>
              </a:extLst>
            </p:cNvPr>
            <p:cNvSpPr txBox="1"/>
            <p:nvPr/>
          </p:nvSpPr>
          <p:spPr>
            <a:xfrm>
              <a:off x="1252544" y="5952922"/>
              <a:ext cx="1683360" cy="767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버스 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안드로이드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pic>
          <p:nvPicPr>
            <p:cNvPr id="18" name="Picture 8" descr="REST API 제대로 알고 사용하기 : NHN Cloud Meetup">
              <a:extLst>
                <a:ext uri="{FF2B5EF4-FFF2-40B4-BE49-F238E27FC236}">
                  <a16:creationId xmlns:a16="http://schemas.microsoft.com/office/drawing/2014/main" id="{1F6CAB00-76FD-4967-A2A9-EEAE51059B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32913">
              <a:off x="3007138" y="3914662"/>
              <a:ext cx="1282508" cy="648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REST API 제대로 알고 사용하기 : NHN Cloud Meetup">
              <a:extLst>
                <a:ext uri="{FF2B5EF4-FFF2-40B4-BE49-F238E27FC236}">
                  <a16:creationId xmlns:a16="http://schemas.microsoft.com/office/drawing/2014/main" id="{B80D2809-F805-46C3-84EC-C9040EAA3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0042">
              <a:off x="3286725" y="1862449"/>
              <a:ext cx="1282508" cy="648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제목 1">
            <a:extLst>
              <a:ext uri="{FF2B5EF4-FFF2-40B4-BE49-F238E27FC236}">
                <a16:creationId xmlns:a16="http://schemas.microsoft.com/office/drawing/2014/main" id="{E185EF47-E539-4FFF-99F1-2B5AF463120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4960646" cy="9927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3, </a:t>
            </a:r>
            <a:r>
              <a:rPr lang="ko-KR" altLang="en-US" dirty="0"/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64342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DAB6C6F0-4ABE-46B4-9268-1DE0721536CA}"/>
              </a:ext>
            </a:extLst>
          </p:cNvPr>
          <p:cNvSpPr txBox="1">
            <a:spLocks/>
          </p:cNvSpPr>
          <p:nvPr/>
        </p:nvSpPr>
        <p:spPr>
          <a:xfrm>
            <a:off x="1" y="78155"/>
            <a:ext cx="3402086" cy="87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4, </a:t>
            </a:r>
            <a:r>
              <a:rPr lang="ko-KR" altLang="en-US" dirty="0"/>
              <a:t>결과물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8E05253-6811-4F58-BFFB-9B0A0CB0DAE6}"/>
              </a:ext>
            </a:extLst>
          </p:cNvPr>
          <p:cNvGrpSpPr/>
          <p:nvPr/>
        </p:nvGrpSpPr>
        <p:grpSpPr>
          <a:xfrm>
            <a:off x="1243213" y="1502229"/>
            <a:ext cx="9141760" cy="4995267"/>
            <a:chOff x="1282402" y="1567543"/>
            <a:chExt cx="9141760" cy="4995267"/>
          </a:xfrm>
        </p:grpSpPr>
        <p:pic>
          <p:nvPicPr>
            <p:cNvPr id="4" name="Picture 2" descr="Free download of PostgreSQL 로고 Vector Graphic">
              <a:extLst>
                <a:ext uri="{FF2B5EF4-FFF2-40B4-BE49-F238E27FC236}">
                  <a16:creationId xmlns:a16="http://schemas.microsoft.com/office/drawing/2014/main" id="{37148FAE-8EF7-4BB9-B74A-F319FA5BD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8176" y="2894036"/>
              <a:ext cx="1495986" cy="1510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Vue.js - 위키백과, 우리 모두의 백과사전">
              <a:extLst>
                <a:ext uri="{FF2B5EF4-FFF2-40B4-BE49-F238E27FC236}">
                  <a16:creationId xmlns:a16="http://schemas.microsoft.com/office/drawing/2014/main" id="{FE04D46C-BD12-44DD-B8FA-8F1200456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9073" y="1567543"/>
              <a:ext cx="1357015" cy="123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Java : Spring Boot : Jar, Maven, Gradle : 배포하는 방법, 예제">
              <a:extLst>
                <a:ext uri="{FF2B5EF4-FFF2-40B4-BE49-F238E27FC236}">
                  <a16:creationId xmlns:a16="http://schemas.microsoft.com/office/drawing/2014/main" id="{D994B95C-2200-4B8C-B346-F5498C07FB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646" y="3159589"/>
              <a:ext cx="2049841" cy="979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0A134B-6851-4971-8728-B0D65F57CAA8}"/>
                </a:ext>
              </a:extLst>
            </p:cNvPr>
            <p:cNvSpPr txBox="1"/>
            <p:nvPr/>
          </p:nvSpPr>
          <p:spPr>
            <a:xfrm>
              <a:off x="1607370" y="2894036"/>
              <a:ext cx="1211913" cy="50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사용자 </a:t>
              </a:r>
              <a:r>
                <a:rPr lang="en-US" altLang="ko-KR" dirty="0"/>
                <a:t>- FE</a:t>
              </a:r>
              <a:r>
                <a:rPr lang="ko-KR" altLang="en-US" dirty="0"/>
                <a:t> </a:t>
              </a:r>
              <a:r>
                <a:rPr lang="en-US" altLang="ko-KR" dirty="0"/>
                <a:t>(Vue.js)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F68A14-2E28-4E30-98DB-7A7128F90F30}"/>
                </a:ext>
              </a:extLst>
            </p:cNvPr>
            <p:cNvSpPr txBox="1"/>
            <p:nvPr/>
          </p:nvSpPr>
          <p:spPr>
            <a:xfrm>
              <a:off x="5462113" y="4404990"/>
              <a:ext cx="1495986" cy="599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서버 </a:t>
              </a:r>
              <a:r>
                <a:rPr lang="en-US" altLang="ko-KR" dirty="0"/>
                <a:t>- BE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BE641D-73FA-45CD-839D-64753BECE34C}"/>
                </a:ext>
              </a:extLst>
            </p:cNvPr>
            <p:cNvSpPr txBox="1"/>
            <p:nvPr/>
          </p:nvSpPr>
          <p:spPr>
            <a:xfrm>
              <a:off x="9138674" y="4510577"/>
              <a:ext cx="1066810" cy="28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13" name="화살표: 왼쪽/오른쪽 12">
              <a:extLst>
                <a:ext uri="{FF2B5EF4-FFF2-40B4-BE49-F238E27FC236}">
                  <a16:creationId xmlns:a16="http://schemas.microsoft.com/office/drawing/2014/main" id="{2B3ED677-68EA-4A98-91A5-BC1314FEFC96}"/>
                </a:ext>
              </a:extLst>
            </p:cNvPr>
            <p:cNvSpPr/>
            <p:nvPr/>
          </p:nvSpPr>
          <p:spPr>
            <a:xfrm rot="1670736">
              <a:off x="3118426" y="2764580"/>
              <a:ext cx="1586210" cy="379599"/>
            </a:xfrm>
            <a:prstGeom prst="leftRightArrow">
              <a:avLst>
                <a:gd name="adj1" fmla="val 50000"/>
                <a:gd name="adj2" fmla="val 552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왼쪽/오른쪽 13">
              <a:extLst>
                <a:ext uri="{FF2B5EF4-FFF2-40B4-BE49-F238E27FC236}">
                  <a16:creationId xmlns:a16="http://schemas.microsoft.com/office/drawing/2014/main" id="{9F281A21-720D-45C4-A7A7-709FFAF0CDA5}"/>
                </a:ext>
              </a:extLst>
            </p:cNvPr>
            <p:cNvSpPr/>
            <p:nvPr/>
          </p:nvSpPr>
          <p:spPr>
            <a:xfrm>
              <a:off x="7260964" y="3514018"/>
              <a:ext cx="1594084" cy="37959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안드로이드 아키텍처 패턴 - MVC가 뭘까?">
              <a:extLst>
                <a:ext uri="{FF2B5EF4-FFF2-40B4-BE49-F238E27FC236}">
                  <a16:creationId xmlns:a16="http://schemas.microsoft.com/office/drawing/2014/main" id="{1463E265-5D12-4A76-8438-55BB003C3F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402" y="4330286"/>
              <a:ext cx="2147245" cy="1301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화살표: 왼쪽/오른쪽 14">
              <a:extLst>
                <a:ext uri="{FF2B5EF4-FFF2-40B4-BE49-F238E27FC236}">
                  <a16:creationId xmlns:a16="http://schemas.microsoft.com/office/drawing/2014/main" id="{71D3F3D3-C4F8-4CBD-95DC-BB8AFA8ED0F2}"/>
                </a:ext>
              </a:extLst>
            </p:cNvPr>
            <p:cNvSpPr/>
            <p:nvPr/>
          </p:nvSpPr>
          <p:spPr>
            <a:xfrm rot="19926230">
              <a:off x="3195615" y="4391613"/>
              <a:ext cx="1586210" cy="379599"/>
            </a:xfrm>
            <a:prstGeom prst="leftRightArrow">
              <a:avLst>
                <a:gd name="adj1" fmla="val 50000"/>
                <a:gd name="adj2" fmla="val 552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A69D52-3DA6-464E-B015-5B25CD332124}"/>
                </a:ext>
              </a:extLst>
            </p:cNvPr>
            <p:cNvSpPr txBox="1"/>
            <p:nvPr/>
          </p:nvSpPr>
          <p:spPr>
            <a:xfrm>
              <a:off x="1633656" y="5429988"/>
              <a:ext cx="1487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버스 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안드로이드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pic>
          <p:nvPicPr>
            <p:cNvPr id="18" name="Picture 8" descr="REST API 제대로 알고 사용하기 : NHN Cloud Meetup">
              <a:extLst>
                <a:ext uri="{FF2B5EF4-FFF2-40B4-BE49-F238E27FC236}">
                  <a16:creationId xmlns:a16="http://schemas.microsoft.com/office/drawing/2014/main" id="{1F6CAB00-76FD-4967-A2A9-EEAE51059B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32913">
              <a:off x="3255940" y="4038865"/>
              <a:ext cx="1100707" cy="506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REST API 제대로 알고 사용하기 : NHN Cloud Meetup">
              <a:extLst>
                <a:ext uri="{FF2B5EF4-FFF2-40B4-BE49-F238E27FC236}">
                  <a16:creationId xmlns:a16="http://schemas.microsoft.com/office/drawing/2014/main" id="{B80D2809-F805-46C3-84EC-C9040EAA3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0042">
              <a:off x="3495895" y="2435204"/>
              <a:ext cx="1100707" cy="506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8E5A65-B56E-4159-A4F6-1F3F6B342A24}"/>
                </a:ext>
              </a:extLst>
            </p:cNvPr>
            <p:cNvSpPr txBox="1"/>
            <p:nvPr/>
          </p:nvSpPr>
          <p:spPr>
            <a:xfrm>
              <a:off x="1519844" y="6119132"/>
              <a:ext cx="1672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미구현</a:t>
              </a:r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4B15B12-B9B3-4799-9795-F730A6A942B6}"/>
                </a:ext>
              </a:extLst>
            </p:cNvPr>
            <p:cNvSpPr/>
            <p:nvPr/>
          </p:nvSpPr>
          <p:spPr>
            <a:xfrm>
              <a:off x="1514986" y="4446137"/>
              <a:ext cx="1683988" cy="1630182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021FEA4-44DF-4B85-9245-FE52FA3A7303}"/>
                </a:ext>
              </a:extLst>
            </p:cNvPr>
            <p:cNvSpPr/>
            <p:nvPr/>
          </p:nvSpPr>
          <p:spPr>
            <a:xfrm>
              <a:off x="1519844" y="6041848"/>
              <a:ext cx="1679130" cy="520962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61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DAB6C6F0-4ABE-46B4-9268-1DE0721536CA}"/>
              </a:ext>
            </a:extLst>
          </p:cNvPr>
          <p:cNvSpPr txBox="1">
            <a:spLocks/>
          </p:cNvSpPr>
          <p:nvPr/>
        </p:nvSpPr>
        <p:spPr>
          <a:xfrm>
            <a:off x="-1" y="78155"/>
            <a:ext cx="6738551" cy="8741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4, </a:t>
            </a:r>
            <a:r>
              <a:rPr lang="ko-KR" altLang="en-US" dirty="0"/>
              <a:t>결과물 </a:t>
            </a:r>
            <a:r>
              <a:rPr lang="en-US" altLang="ko-KR" dirty="0"/>
              <a:t>- </a:t>
            </a:r>
            <a:r>
              <a:rPr lang="ko-KR" altLang="en-US" dirty="0" err="1"/>
              <a:t>인트로</a:t>
            </a:r>
            <a:r>
              <a:rPr lang="ko-KR" altLang="en-US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0644C9-FF2E-467B-8299-2E0BB034B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66" y="1292534"/>
            <a:ext cx="7303667" cy="512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DAB6C6F0-4ABE-46B4-9268-1DE0721536CA}"/>
              </a:ext>
            </a:extLst>
          </p:cNvPr>
          <p:cNvSpPr txBox="1">
            <a:spLocks/>
          </p:cNvSpPr>
          <p:nvPr/>
        </p:nvSpPr>
        <p:spPr>
          <a:xfrm>
            <a:off x="-1" y="78155"/>
            <a:ext cx="6675121" cy="8741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4, </a:t>
            </a:r>
            <a:r>
              <a:rPr lang="ko-KR" altLang="en-US" dirty="0"/>
              <a:t>결과물 </a:t>
            </a:r>
            <a:r>
              <a:rPr lang="en-US" altLang="ko-KR" dirty="0"/>
              <a:t>– </a:t>
            </a:r>
            <a:r>
              <a:rPr lang="ko-KR" altLang="en-US" dirty="0" err="1"/>
              <a:t>리로드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BCED5-A488-49FD-9DA3-9F1268FAF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8" y="952286"/>
            <a:ext cx="5513309" cy="38659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1A9E35-A5E6-4159-B064-AC396B1BA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021" y="2913877"/>
            <a:ext cx="5513310" cy="38659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250AFA0-D8E9-4F45-8136-16DF8FECA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09" y="952285"/>
            <a:ext cx="5513310" cy="386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DAB6C6F0-4ABE-46B4-9268-1DE0721536CA}"/>
              </a:ext>
            </a:extLst>
          </p:cNvPr>
          <p:cNvSpPr txBox="1">
            <a:spLocks/>
          </p:cNvSpPr>
          <p:nvPr/>
        </p:nvSpPr>
        <p:spPr>
          <a:xfrm>
            <a:off x="-1" y="78155"/>
            <a:ext cx="7760044" cy="8741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5, </a:t>
            </a:r>
            <a:r>
              <a:rPr lang="ko-KR" altLang="en-US" dirty="0"/>
              <a:t>필요성 및 활용방안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0010CC-DA2A-4A6D-879F-C92A924F4185}"/>
              </a:ext>
            </a:extLst>
          </p:cNvPr>
          <p:cNvSpPr txBox="1">
            <a:spLocks/>
          </p:cNvSpPr>
          <p:nvPr/>
        </p:nvSpPr>
        <p:spPr>
          <a:xfrm>
            <a:off x="1248591" y="1616619"/>
            <a:ext cx="9207137" cy="304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우리 아파트 주민이라면 오랫동안 버스를 </a:t>
            </a:r>
            <a:r>
              <a:rPr lang="ko-KR" altLang="en-US" dirty="0" err="1"/>
              <a:t>기달린</a:t>
            </a:r>
            <a:r>
              <a:rPr lang="ko-KR" altLang="en-US" dirty="0"/>
              <a:t> 경험이 있다</a:t>
            </a:r>
            <a:r>
              <a:rPr lang="en-US" altLang="ko-KR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이런 경험을 최소화 할 수 있다</a:t>
            </a:r>
            <a:r>
              <a:rPr lang="en-US" altLang="ko-KR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집에 가는 방법을 결정할 수 있도록 사용자에게 새로운 경험을 하게 해줄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849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DAB6C6F0-4ABE-46B4-9268-1DE0721536CA}"/>
              </a:ext>
            </a:extLst>
          </p:cNvPr>
          <p:cNvSpPr txBox="1">
            <a:spLocks/>
          </p:cNvSpPr>
          <p:nvPr/>
        </p:nvSpPr>
        <p:spPr>
          <a:xfrm>
            <a:off x="-1" y="78155"/>
            <a:ext cx="3291841" cy="8741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6, TODO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0010CC-DA2A-4A6D-879F-C92A924F4185}"/>
              </a:ext>
            </a:extLst>
          </p:cNvPr>
          <p:cNvSpPr txBox="1">
            <a:spLocks/>
          </p:cNvSpPr>
          <p:nvPr/>
        </p:nvSpPr>
        <p:spPr>
          <a:xfrm>
            <a:off x="1248591" y="1616619"/>
            <a:ext cx="9207137" cy="3817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버스 시간표</a:t>
            </a:r>
            <a:endParaRPr lang="en-US" altLang="ko-K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운행 중인 버스가 시간표의 어느 시간에 운행 중인지 판단하는 로직 구성 필요 </a:t>
            </a:r>
            <a:r>
              <a:rPr lang="en-US" altLang="ko-KR" dirty="0"/>
              <a:t>– (</a:t>
            </a:r>
            <a:r>
              <a:rPr lang="ko-KR" altLang="en-US" dirty="0"/>
              <a:t>버스의 연착 여부 및 시간별로 운행할 버스 노선이 다름</a:t>
            </a:r>
            <a:r>
              <a:rPr lang="en-US" altLang="ko-KR"/>
              <a:t>)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공지사항 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버스 위치 전송 매체 개발</a:t>
            </a:r>
            <a:r>
              <a:rPr lang="en-US" altLang="ko-KR" dirty="0"/>
              <a:t>(Android)</a:t>
            </a:r>
          </a:p>
        </p:txBody>
      </p:sp>
    </p:spTree>
    <p:extLst>
      <p:ext uri="{BB962C8B-B14F-4D97-AF65-F5344CB8AC3E}">
        <p14:creationId xmlns:p14="http://schemas.microsoft.com/office/powerpoint/2010/main" val="85316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176</Words>
  <Application>Microsoft Office PowerPoint</Application>
  <PresentationFormat>와이드스크린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아파트 버스 위치 알리미 서비스</vt:lpstr>
      <vt:lpstr>1, 팀원</vt:lpstr>
      <vt:lpstr>2, 개발 배경  및 프로젝트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 주환</dc:creator>
  <cp:lastModifiedBy>허 주환</cp:lastModifiedBy>
  <cp:revision>33</cp:revision>
  <dcterms:created xsi:type="dcterms:W3CDTF">2021-11-11T08:17:47Z</dcterms:created>
  <dcterms:modified xsi:type="dcterms:W3CDTF">2021-12-03T08:14:28Z</dcterms:modified>
</cp:coreProperties>
</file>