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0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9"/>
  </p:normalViewPr>
  <p:slideViewPr>
    <p:cSldViewPr snapToGrid="0">
      <p:cViewPr varScale="1">
        <p:scale>
          <a:sx n="143" d="100"/>
          <a:sy n="143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3C835-B940-45B9-A41F-0BC55A4E2F1C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E1B5-201E-48DF-8080-A0B85F4F5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E1B5-201E-48DF-8080-A0B85F4F50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7FC6-39E0-4978-920D-96A9F113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0DDC1-4D23-4AF3-8A3E-1B1FA739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813CE-B7A4-4771-BF74-103EF9D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30F3-CB5C-4EC2-8B05-521CE91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2C9FB-3E41-4B20-85E7-4BDE7F6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DB0E-2F97-4B37-8A98-77B23BA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A6211-47B4-4678-97D9-F371F9D9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535E0-9F37-4313-9ED3-30A144D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ECC35-EB35-4CCC-9791-5E901411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4EEE6-7C06-4863-8FB7-7A9C7BA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901997-2A2C-429C-B993-41354352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65F2F-7648-49E1-9E68-81EE4543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D6DE1-5601-49D1-A000-164D43FB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A0A0D-9FBA-4C4A-89DC-AE20782E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15D3B-A598-49C3-89EF-CF38F56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6C49-FC90-4A41-8D04-2E754B0D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22FB2-7245-4847-9360-9AD17867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DC48-9EAE-44BA-AB10-BA9BF4F2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EA5A-91EE-4C7B-850F-D5293688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47826-CF55-41EB-99CF-56DEC351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9A7F-9E3A-44DD-85DB-87CB023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B49-2CF3-424C-9AAF-D7D93ED1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F55FF-F779-4CC9-B3CB-A782EB89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74872-A274-4029-A5B2-976E129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268C9-07D8-44A6-B591-5B702F5C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E1B-6391-4D2D-86A4-5569FCDD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607D3-0F09-4B4B-866E-053F5AA2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D4EA2-D34A-464D-A2AD-4F399239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22AD4-6EDC-4963-A8AB-44AA72A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96A0F-FF74-46E9-ACD8-0F6BA48B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4D0C1-410F-4B54-B344-CA3ED07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37D3-ED8F-4ED0-BB2B-22BDC0F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669A6-6219-4292-A62E-3AEA752E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BA576-3EB3-4F07-919B-E1A1B7A98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0AD14-1FC5-41B8-8CE3-A5D4F660B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837B0-40F4-44B5-885C-7433C4CF3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4E088-F78A-405C-A6E7-7965C61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9C2F6-0E7B-469B-BFE1-30A86E63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24D4B-D56C-445F-8B1A-BEFDEFA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CEED-81F2-451C-9C2A-EB340F71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9C6ED-6BF5-481C-920B-48B91FD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42157F-7F0F-48B5-81BB-01542BC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1764A-05E9-42A8-BF1A-6968C13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5BA44-E4D9-4111-A1D1-6851A574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7155E-D008-4877-94BB-3ADC70F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4833E5-2BDA-481D-B483-7C9AC0C9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4666-1370-4890-9227-ABA2E8F5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C350A-8C68-48BF-B3E0-6B2C388D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20387-55B8-41E9-AD2D-E6AE5BCA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DC714-A3D8-416E-8E03-B668049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8DBEB-FFA0-4C2F-87DD-DCE144D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824AC-5A9E-459A-AE95-EEEB6D89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38A9-4D4E-402C-B2D1-790B62CE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D5FF5-46E3-4410-ADB7-BDBD11295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BFC1C-5C4D-4157-8457-A3EAFE4D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AECDC-3E4B-41A6-9940-430504EA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5A600-FA48-4610-9508-4EE17FA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7F5C7-632F-4A20-9660-AA15A2AB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6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157F5-CA95-4414-B58E-1F4C7AE3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8E45F-7450-41E0-BA11-A664D250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615FF-BB23-4FDA-ACA8-7B2FC16B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3E0D-191E-438C-B3C5-E20DFBC714F1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86A3-D672-4D84-BD31-A116B5E76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03655-6F87-4FC2-868F-2A2B30167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hwanHeo/webFramework2021/tree/main/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725B-1326-4BD2-8399-29464A6EF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084" y="1041400"/>
            <a:ext cx="9653337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대학 입시 </a:t>
            </a:r>
            <a:r>
              <a:rPr lang="ko-KR" altLang="en-US" dirty="0" err="1"/>
              <a:t>전형별</a:t>
            </a:r>
            <a:r>
              <a:rPr lang="ko-KR" altLang="en-US" dirty="0"/>
              <a:t> 시험 데이터를 활용한 부정입학 필터링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86E8D-8283-4D7D-8497-B9AA6AAB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1" y="4733006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20185304 </a:t>
            </a:r>
            <a:r>
              <a:rPr lang="ko-KR" altLang="en-US" dirty="0"/>
              <a:t>허주환</a:t>
            </a:r>
            <a:endParaRPr lang="en-US" altLang="ko-KR" dirty="0"/>
          </a:p>
          <a:p>
            <a:pPr algn="r"/>
            <a:r>
              <a:rPr lang="ko-KR" altLang="en-US" dirty="0"/>
              <a:t>빅데이터</a:t>
            </a:r>
          </a:p>
        </p:txBody>
      </p:sp>
    </p:spTree>
    <p:extLst>
      <p:ext uri="{BB962C8B-B14F-4D97-AF65-F5344CB8AC3E}">
        <p14:creationId xmlns:p14="http://schemas.microsoft.com/office/powerpoint/2010/main" val="14568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9433-83E9-4299-8495-05BFD20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1, </a:t>
            </a:r>
            <a:r>
              <a:rPr lang="ko-KR" altLang="en-US" dirty="0"/>
              <a:t>개발 내용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4B697-19E4-4EB4-9C70-8EA3D721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423"/>
          </a:xfrm>
        </p:spPr>
        <p:txBody>
          <a:bodyPr>
            <a:normAutofit/>
          </a:bodyPr>
          <a:lstStyle/>
          <a:p>
            <a:r>
              <a:rPr lang="ko-KR" altLang="en-US" dirty="0"/>
              <a:t>대학교 별로 </a:t>
            </a:r>
            <a:r>
              <a:rPr lang="ko-KR" altLang="en-US" b="1" dirty="0"/>
              <a:t>수시 점수</a:t>
            </a:r>
            <a:r>
              <a:rPr lang="en-US" altLang="ko-KR" dirty="0"/>
              <a:t>, </a:t>
            </a:r>
            <a:r>
              <a:rPr lang="ko-KR" altLang="en-US" b="1" dirty="0"/>
              <a:t>수능 점수</a:t>
            </a:r>
            <a:r>
              <a:rPr lang="ko-KR" altLang="en-US" dirty="0"/>
              <a:t>를 기반으로 학생의 입학 점수를 비교하여 부정 입학을 필터링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학생 입시점수 테이블</a:t>
            </a:r>
            <a:r>
              <a:rPr lang="ko-KR" altLang="en-US" dirty="0"/>
              <a:t>의 수시 </a:t>
            </a:r>
            <a:r>
              <a:rPr lang="en-US" altLang="ko-KR" dirty="0"/>
              <a:t>, </a:t>
            </a:r>
            <a:r>
              <a:rPr lang="ko-KR" altLang="en-US" dirty="0"/>
              <a:t>수능 점수를 지원한 대학의 </a:t>
            </a:r>
            <a:r>
              <a:rPr lang="ko-KR" altLang="en-US" b="1" dirty="0"/>
              <a:t>대학 입시 시험 정보 테이블</a:t>
            </a:r>
            <a:r>
              <a:rPr lang="ko-KR" altLang="en-US" dirty="0"/>
              <a:t>의 수시</a:t>
            </a:r>
            <a:r>
              <a:rPr lang="en-US" altLang="ko-KR" dirty="0"/>
              <a:t>, </a:t>
            </a:r>
            <a:r>
              <a:rPr lang="ko-KR" altLang="en-US" dirty="0"/>
              <a:t>수능 최저 점수와 비교하고 입학 여부가</a:t>
            </a:r>
            <a:r>
              <a:rPr lang="en-US" altLang="ko-KR" dirty="0"/>
              <a:t> Y</a:t>
            </a:r>
            <a:r>
              <a:rPr lang="ko-KR" altLang="en-US" dirty="0"/>
              <a:t>일 경우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b="1" dirty="0"/>
              <a:t>부정 의심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학생</a:t>
            </a:r>
            <a:r>
              <a:rPr lang="en-US" altLang="ko-KR" dirty="0"/>
              <a:t>.</a:t>
            </a:r>
            <a:r>
              <a:rPr lang="ko-KR" altLang="en-US" dirty="0"/>
              <a:t>수시점수 </a:t>
            </a:r>
            <a:r>
              <a:rPr lang="en-US" altLang="ko-KR" dirty="0"/>
              <a:t>&lt; </a:t>
            </a:r>
            <a:r>
              <a:rPr lang="ko-KR" altLang="en-US" dirty="0"/>
              <a:t>대학입시정보</a:t>
            </a:r>
            <a:r>
              <a:rPr lang="en-US" altLang="ko-KR" dirty="0"/>
              <a:t>.</a:t>
            </a:r>
            <a:r>
              <a:rPr lang="ko-KR" altLang="en-US" dirty="0"/>
              <a:t>최소수시점수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OR</a:t>
            </a:r>
            <a:r>
              <a:rPr lang="ko-KR" altLang="en-US" dirty="0"/>
              <a:t> 학생</a:t>
            </a:r>
            <a:r>
              <a:rPr lang="en-US" altLang="ko-KR" dirty="0"/>
              <a:t>.</a:t>
            </a:r>
            <a:r>
              <a:rPr lang="ko-KR" altLang="en-US" dirty="0"/>
              <a:t>수능점수 </a:t>
            </a:r>
            <a:r>
              <a:rPr lang="en-US" altLang="ko-KR" dirty="0"/>
              <a:t>&gt; </a:t>
            </a:r>
            <a:r>
              <a:rPr lang="ko-KR" altLang="en-US" dirty="0"/>
              <a:t>대학입시정보</a:t>
            </a:r>
            <a:r>
              <a:rPr lang="en-US" altLang="ko-KR" dirty="0"/>
              <a:t>.</a:t>
            </a:r>
            <a:r>
              <a:rPr lang="ko-KR" altLang="en-US" dirty="0"/>
              <a:t>최소수능점수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.</a:t>
            </a:r>
            <a:r>
              <a:rPr lang="ko-KR" altLang="en-US" dirty="0" err="1"/>
              <a:t>입학여부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‘Y’</a:t>
            </a:r>
          </a:p>
        </p:txBody>
      </p:sp>
    </p:spTree>
    <p:extLst>
      <p:ext uri="{BB962C8B-B14F-4D97-AF65-F5344CB8AC3E}">
        <p14:creationId xmlns:p14="http://schemas.microsoft.com/office/powerpoint/2010/main" val="31704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9433-83E9-4299-8495-05BFD20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268"/>
            <a:ext cx="10515600" cy="1325563"/>
          </a:xfrm>
        </p:spPr>
        <p:txBody>
          <a:bodyPr/>
          <a:lstStyle/>
          <a:p>
            <a:r>
              <a:rPr lang="en-US" altLang="ko-KR" dirty="0"/>
              <a:t>2, </a:t>
            </a:r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4B697-19E4-4EB4-9C70-8EA3D721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949" y="1669214"/>
            <a:ext cx="10515600" cy="4351338"/>
          </a:xfrm>
        </p:spPr>
        <p:txBody>
          <a:bodyPr/>
          <a:lstStyle/>
          <a:p>
            <a:r>
              <a:rPr lang="en-US" altLang="ko-KR" dirty="0"/>
              <a:t>Spring MVC</a:t>
            </a:r>
          </a:p>
          <a:p>
            <a:endParaRPr lang="en-US" altLang="ko-KR" dirty="0"/>
          </a:p>
          <a:p>
            <a:r>
              <a:rPr lang="en-US" altLang="ko-KR" dirty="0"/>
              <a:t>DB: MariaDB</a:t>
            </a:r>
          </a:p>
          <a:p>
            <a:endParaRPr lang="en-US" altLang="ko-KR" dirty="0"/>
          </a:p>
          <a:p>
            <a:r>
              <a:rPr lang="en-US" altLang="ko-KR" dirty="0"/>
              <a:t>ORM: Mybatis</a:t>
            </a:r>
            <a:endParaRPr lang="ko-KR" altLang="en-US" dirty="0"/>
          </a:p>
        </p:txBody>
      </p:sp>
      <p:pic>
        <p:nvPicPr>
          <p:cNvPr id="1026" name="Picture 2" descr="Amazon RDS for MariaDB – Amazon Web Services(AWS)">
            <a:extLst>
              <a:ext uri="{FF2B5EF4-FFF2-40B4-BE49-F238E27FC236}">
                <a16:creationId xmlns:a16="http://schemas.microsoft.com/office/drawing/2014/main" id="{CC8CF342-235F-4CCE-81BD-50A3633A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27" y="1965595"/>
            <a:ext cx="2192623" cy="112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] 스프링 입문 - Servlet &amp;amp; JSP">
            <a:extLst>
              <a:ext uri="{FF2B5EF4-FFF2-40B4-BE49-F238E27FC236}">
                <a16:creationId xmlns:a16="http://schemas.microsoft.com/office/drawing/2014/main" id="{82D97B2F-80D4-4F3A-B7AA-2C1DE72C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27" y="1066566"/>
            <a:ext cx="1968166" cy="9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마이바티스(MyBatis) 동적 쿼리 Java로 만들기.">
            <a:extLst>
              <a:ext uri="{FF2B5EF4-FFF2-40B4-BE49-F238E27FC236}">
                <a16:creationId xmlns:a16="http://schemas.microsoft.com/office/drawing/2014/main" id="{8BAEFE04-FBE0-4223-8C9E-7342A60B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5" y="3279399"/>
            <a:ext cx="1739510" cy="13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37B8563-6C30-5744-82FF-99A93D69D0C8}"/>
              </a:ext>
            </a:extLst>
          </p:cNvPr>
          <p:cNvGrpSpPr/>
          <p:nvPr/>
        </p:nvGrpSpPr>
        <p:grpSpPr>
          <a:xfrm>
            <a:off x="6389129" y="1916289"/>
            <a:ext cx="5428581" cy="4662684"/>
            <a:chOff x="6912106" y="1756045"/>
            <a:chExt cx="5006922" cy="43513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267565-D315-2145-82B7-FA6B276C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12106" y="1756045"/>
              <a:ext cx="5006922" cy="435133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AEAD64-A261-4719-85DA-422C8AAC3DDF}"/>
                </a:ext>
              </a:extLst>
            </p:cNvPr>
            <p:cNvSpPr/>
            <p:nvPr/>
          </p:nvSpPr>
          <p:spPr>
            <a:xfrm>
              <a:off x="7280489" y="4663621"/>
              <a:ext cx="2935565" cy="1169619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8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3,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A3012-159B-412F-AE60-8FA4F9FC8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5" y="1325563"/>
            <a:ext cx="9520989" cy="47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4, </a:t>
            </a:r>
            <a:r>
              <a:rPr lang="ko-KR" altLang="en-US" dirty="0"/>
              <a:t>시스템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219D26-AB0F-4FFD-8DB2-B69EC187E9A4}"/>
              </a:ext>
            </a:extLst>
          </p:cNvPr>
          <p:cNvSpPr/>
          <p:nvPr/>
        </p:nvSpPr>
        <p:spPr>
          <a:xfrm>
            <a:off x="2491648" y="3215773"/>
            <a:ext cx="2394955" cy="608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CollegeProjectController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17D6C-8B8F-43EB-8059-8A5AFE10B79F}"/>
              </a:ext>
            </a:extLst>
          </p:cNvPr>
          <p:cNvSpPr/>
          <p:nvPr/>
        </p:nvSpPr>
        <p:spPr>
          <a:xfrm>
            <a:off x="5700180" y="1888694"/>
            <a:ext cx="2394955" cy="608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CollegeService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3FFFE-51A4-42DD-A94D-DABF14F92DE8}"/>
              </a:ext>
            </a:extLst>
          </p:cNvPr>
          <p:cNvSpPr/>
          <p:nvPr/>
        </p:nvSpPr>
        <p:spPr>
          <a:xfrm>
            <a:off x="5700181" y="3215773"/>
            <a:ext cx="2394955" cy="608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CollegeExamService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E12A3-C5F7-4345-B657-CE38667020E2}"/>
              </a:ext>
            </a:extLst>
          </p:cNvPr>
          <p:cNvSpPr/>
          <p:nvPr/>
        </p:nvSpPr>
        <p:spPr>
          <a:xfrm>
            <a:off x="5700180" y="4575342"/>
            <a:ext cx="2394955" cy="608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StudentService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0815F3-E931-46DE-BCBE-3715540BDE6A}"/>
              </a:ext>
            </a:extLst>
          </p:cNvPr>
          <p:cNvSpPr/>
          <p:nvPr/>
        </p:nvSpPr>
        <p:spPr>
          <a:xfrm>
            <a:off x="8908714" y="1888694"/>
            <a:ext cx="2394955" cy="6089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CollegeDAO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5CF5C-AF77-4274-93B6-5663A8062F08}"/>
              </a:ext>
            </a:extLst>
          </p:cNvPr>
          <p:cNvSpPr/>
          <p:nvPr/>
        </p:nvSpPr>
        <p:spPr>
          <a:xfrm>
            <a:off x="8908715" y="3215773"/>
            <a:ext cx="2394955" cy="6089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CollegeExamDAO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32344B-FAFF-4B0D-BDF3-3E2B27B3D3F9}"/>
              </a:ext>
            </a:extLst>
          </p:cNvPr>
          <p:cNvSpPr/>
          <p:nvPr/>
        </p:nvSpPr>
        <p:spPr>
          <a:xfrm>
            <a:off x="8908714" y="4575342"/>
            <a:ext cx="2394955" cy="6089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StudentDAO</a:t>
            </a:r>
            <a:endParaRPr lang="ko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BF76B-1822-4EA8-A2FA-DC5F77ACB1A8}"/>
              </a:ext>
            </a:extLst>
          </p:cNvPr>
          <p:cNvSpPr/>
          <p:nvPr/>
        </p:nvSpPr>
        <p:spPr>
          <a:xfrm>
            <a:off x="338943" y="3215773"/>
            <a:ext cx="1331271" cy="60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사용자 요청</a:t>
            </a:r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12555130-904D-41EE-A57C-D836F5E6B17C}"/>
              </a:ext>
            </a:extLst>
          </p:cNvPr>
          <p:cNvSpPr/>
          <p:nvPr/>
        </p:nvSpPr>
        <p:spPr>
          <a:xfrm>
            <a:off x="8235224" y="2019593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0FCB0BC2-AA17-4BC9-B2F1-EC60D90E005F}"/>
              </a:ext>
            </a:extLst>
          </p:cNvPr>
          <p:cNvSpPr/>
          <p:nvPr/>
        </p:nvSpPr>
        <p:spPr>
          <a:xfrm>
            <a:off x="8235225" y="3346672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9F8B29BE-CC43-4B61-963D-CE883207A607}"/>
              </a:ext>
            </a:extLst>
          </p:cNvPr>
          <p:cNvSpPr/>
          <p:nvPr/>
        </p:nvSpPr>
        <p:spPr>
          <a:xfrm>
            <a:off x="8235224" y="4706241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484A65D5-5C85-4BA2-99A9-286BF39A347F}"/>
              </a:ext>
            </a:extLst>
          </p:cNvPr>
          <p:cNvSpPr/>
          <p:nvPr/>
        </p:nvSpPr>
        <p:spPr>
          <a:xfrm>
            <a:off x="5026692" y="3346671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0ED8583-3419-4BB5-99F9-74127FDDA5F2}"/>
              </a:ext>
            </a:extLst>
          </p:cNvPr>
          <p:cNvSpPr/>
          <p:nvPr/>
        </p:nvSpPr>
        <p:spPr>
          <a:xfrm rot="2785418">
            <a:off x="4701246" y="4297651"/>
            <a:ext cx="950854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B8EEB26B-9CC5-400A-9374-E75CE0D91E17}"/>
              </a:ext>
            </a:extLst>
          </p:cNvPr>
          <p:cNvSpPr/>
          <p:nvPr/>
        </p:nvSpPr>
        <p:spPr>
          <a:xfrm rot="19075973">
            <a:off x="4685480" y="2281477"/>
            <a:ext cx="950854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984286CC-51CD-477A-B5EE-7C7DDBD5FC31}"/>
              </a:ext>
            </a:extLst>
          </p:cNvPr>
          <p:cNvSpPr/>
          <p:nvPr/>
        </p:nvSpPr>
        <p:spPr>
          <a:xfrm>
            <a:off x="1818158" y="3346671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7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5, </a:t>
            </a:r>
            <a:r>
              <a:rPr lang="ko-KR" altLang="en-US" dirty="0"/>
              <a:t>구현 결과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FE4335-C674-4349-93D2-2DC3F434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7" y="1076854"/>
            <a:ext cx="9644592" cy="55796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F0B326-27A6-4C08-87F2-BD0DC7F10482}"/>
              </a:ext>
            </a:extLst>
          </p:cNvPr>
          <p:cNvSpPr/>
          <p:nvPr/>
        </p:nvSpPr>
        <p:spPr>
          <a:xfrm>
            <a:off x="1146565" y="3081866"/>
            <a:ext cx="482600" cy="29633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339161-2384-48ED-9F0F-447EBC3F52CF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1146565" y="3230033"/>
            <a:ext cx="1659466" cy="1138766"/>
          </a:xfrm>
          <a:prstGeom prst="bentConnector3">
            <a:avLst>
              <a:gd name="adj1" fmla="val -13776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8BA22A-3027-4688-BDC7-2F52C95317B9}"/>
              </a:ext>
            </a:extLst>
          </p:cNvPr>
          <p:cNvSpPr/>
          <p:nvPr/>
        </p:nvSpPr>
        <p:spPr>
          <a:xfrm>
            <a:off x="3068498" y="3996266"/>
            <a:ext cx="2370667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대학 입시 정보 </a:t>
            </a:r>
          </a:p>
        </p:txBody>
      </p:sp>
    </p:spTree>
    <p:extLst>
      <p:ext uri="{BB962C8B-B14F-4D97-AF65-F5344CB8AC3E}">
        <p14:creationId xmlns:p14="http://schemas.microsoft.com/office/powerpoint/2010/main" val="3695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5, </a:t>
            </a:r>
            <a:r>
              <a:rPr lang="ko-KR" altLang="en-US" dirty="0"/>
              <a:t>구현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7207D-B96F-44FD-971A-317578EE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8648"/>
            <a:ext cx="9483725" cy="54865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8D7564-F53E-4B39-BD10-C2F77DAF9433}"/>
              </a:ext>
            </a:extLst>
          </p:cNvPr>
          <p:cNvSpPr/>
          <p:nvPr/>
        </p:nvSpPr>
        <p:spPr>
          <a:xfrm>
            <a:off x="7188199" y="3116179"/>
            <a:ext cx="829733" cy="29633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62C8F9A-5DC4-4AD9-8857-890A717F5D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17932" y="3264346"/>
            <a:ext cx="829733" cy="1138766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595A-1994-4D2E-AC08-D354A5D6D1BD}"/>
              </a:ext>
            </a:extLst>
          </p:cNvPr>
          <p:cNvSpPr/>
          <p:nvPr/>
        </p:nvSpPr>
        <p:spPr>
          <a:xfrm>
            <a:off x="6809724" y="4551279"/>
            <a:ext cx="4075882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대학에 지원한 학생 정보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9F3B5-EA6B-4893-9AE7-F69D4FC95732}"/>
              </a:ext>
            </a:extLst>
          </p:cNvPr>
          <p:cNvSpPr/>
          <p:nvPr/>
        </p:nvSpPr>
        <p:spPr>
          <a:xfrm>
            <a:off x="1707589" y="4106778"/>
            <a:ext cx="711201" cy="29633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03B310-6FE5-466C-869E-0A6A3485A0D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219823" y="4246478"/>
            <a:ext cx="990598" cy="1303865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6E9174-BCF4-4A79-A4AF-738995EC5EAE}"/>
              </a:ext>
            </a:extLst>
          </p:cNvPr>
          <p:cNvSpPr/>
          <p:nvPr/>
        </p:nvSpPr>
        <p:spPr>
          <a:xfrm>
            <a:off x="3468655" y="5080443"/>
            <a:ext cx="2350619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5, </a:t>
            </a:r>
            <a:r>
              <a:rPr lang="ko-KR" altLang="en-US" dirty="0"/>
              <a:t>구현 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EAD09A-F5C8-4B81-BD62-66032E4299A5}"/>
              </a:ext>
            </a:extLst>
          </p:cNvPr>
          <p:cNvGrpSpPr/>
          <p:nvPr/>
        </p:nvGrpSpPr>
        <p:grpSpPr>
          <a:xfrm>
            <a:off x="2640223" y="1134311"/>
            <a:ext cx="7406147" cy="5723689"/>
            <a:chOff x="2351464" y="63500"/>
            <a:chExt cx="9067616" cy="6731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0C5F8B-13E8-4ED3-B142-CEBC408A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464" y="63500"/>
              <a:ext cx="6166077" cy="6731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93FD1-012C-4537-8766-B61644E1E1C4}"/>
                </a:ext>
              </a:extLst>
            </p:cNvPr>
            <p:cNvSpPr/>
            <p:nvPr/>
          </p:nvSpPr>
          <p:spPr>
            <a:xfrm>
              <a:off x="2351464" y="4817533"/>
              <a:ext cx="3211136" cy="22013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0D3540D-652D-44C9-8C2D-3C06CCF7A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3429000"/>
              <a:ext cx="1659467" cy="14901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928F81-6FDF-4159-B35B-C7150694CC8C}"/>
                </a:ext>
              </a:extLst>
            </p:cNvPr>
            <p:cNvSpPr/>
            <p:nvPr/>
          </p:nvSpPr>
          <p:spPr>
            <a:xfrm>
              <a:off x="7343198" y="2794000"/>
              <a:ext cx="4075882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수능 점수가 미달이라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불합격 학생 정보에 출력되지만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합격 여부가 </a:t>
              </a:r>
              <a:r>
                <a:rPr lang="en-US" altLang="ko-KR" sz="1500" dirty="0"/>
                <a:t>‘Y’ </a:t>
              </a:r>
              <a:r>
                <a:rPr lang="ko-KR" altLang="en-US" sz="1500" dirty="0"/>
                <a:t>이므로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부정입학 의심 학생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7F38D1-E50E-46FF-BB2F-E94254E00A0A}"/>
                </a:ext>
              </a:extLst>
            </p:cNvPr>
            <p:cNvSpPr/>
            <p:nvPr/>
          </p:nvSpPr>
          <p:spPr>
            <a:xfrm>
              <a:off x="2369840" y="6409266"/>
              <a:ext cx="415691" cy="220134"/>
            </a:xfrm>
            <a:prstGeom prst="rect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FB5CABCC-C8F8-4F2F-AF05-4019B2ADC62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785531" y="5512857"/>
              <a:ext cx="6019802" cy="100647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8BF823-E751-408F-B615-551F3F3897A2}"/>
                </a:ext>
              </a:extLst>
            </p:cNvPr>
            <p:cNvSpPr/>
            <p:nvPr/>
          </p:nvSpPr>
          <p:spPr>
            <a:xfrm>
              <a:off x="8933232" y="5199590"/>
              <a:ext cx="2350619" cy="626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홈화면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29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491B7-3B99-4C76-BE82-9A168581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56580B-2B35-4666-ADB5-ACAA2F3E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12" y="203952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500" dirty="0" err="1"/>
              <a:t>Proejct</a:t>
            </a:r>
            <a:r>
              <a:rPr lang="en-US" altLang="ko-KR" sz="2500" dirty="0"/>
              <a:t> GitHub: </a:t>
            </a:r>
            <a:r>
              <a:rPr lang="en-US" altLang="ko-KR" sz="2500" dirty="0">
                <a:hlinkClick r:id="rId2"/>
              </a:rPr>
              <a:t>https://github.com/juhwanHeo/webFramework2021/tree/main/project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2443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175</Words>
  <Application>Microsoft Macintosh PowerPoint</Application>
  <PresentationFormat>와이드스크린</PresentationFormat>
  <Paragraphs>41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대학 입시 전형별 시험 데이터를 활용한 부정입학 필터링</vt:lpstr>
      <vt:lpstr>1, 개발 내용 정의</vt:lpstr>
      <vt:lpstr>2, 기술 스택</vt:lpstr>
      <vt:lpstr>3, ERD</vt:lpstr>
      <vt:lpstr>4, 시스템 구성</vt:lpstr>
      <vt:lpstr>5, 구현 결과</vt:lpstr>
      <vt:lpstr>5, 구현 결과</vt:lpstr>
      <vt:lpstr>5, 구현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 입시 전형별 시험 데이터를 활용한 부정입학 필터링</dc:title>
  <dc:creator>허 주환</dc:creator>
  <cp:lastModifiedBy>허 주환</cp:lastModifiedBy>
  <cp:revision>52</cp:revision>
  <dcterms:created xsi:type="dcterms:W3CDTF">2021-12-19T12:48:01Z</dcterms:created>
  <dcterms:modified xsi:type="dcterms:W3CDTF">2021-12-20T05:00:47Z</dcterms:modified>
</cp:coreProperties>
</file>