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8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3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6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39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8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8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2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4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4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5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2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5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1E8B73-70B9-44C6-9C7A-3D237473392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DAA658E-5E4B-4AF6-82B0-52923B0EF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75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39FE-71B4-4033-AF25-FCCA460DF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467" y="331547"/>
            <a:ext cx="10572000" cy="2971051"/>
          </a:xfrm>
        </p:spPr>
        <p:txBody>
          <a:bodyPr/>
          <a:lstStyle/>
          <a:p>
            <a:r>
              <a:rPr lang="ko-KR" altLang="en-US" dirty="0"/>
              <a:t>소프트웨어 전시회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최종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25E24E-3C20-42BB-9BDB-537BC4FAB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20195109 </a:t>
            </a:r>
            <a:r>
              <a:rPr lang="ko-KR" altLang="en-US" sz="2400" dirty="0" err="1"/>
              <a:t>곽준성</a:t>
            </a:r>
            <a:endParaRPr lang="en-US" altLang="ko-KR" sz="2400" dirty="0"/>
          </a:p>
          <a:p>
            <a:r>
              <a:rPr lang="en-US" altLang="ko-KR" sz="2400" dirty="0"/>
              <a:t>20182337 </a:t>
            </a:r>
            <a:r>
              <a:rPr lang="ko-KR" altLang="en-US" sz="2400" dirty="0"/>
              <a:t>손주현</a:t>
            </a:r>
            <a:endParaRPr lang="en-US" altLang="ko-KR" sz="2400" dirty="0"/>
          </a:p>
          <a:p>
            <a:r>
              <a:rPr lang="en-US" altLang="ko-KR" sz="2400" dirty="0"/>
              <a:t>20183741 </a:t>
            </a:r>
            <a:r>
              <a:rPr lang="ko-KR" altLang="en-US" sz="2400" dirty="0" err="1"/>
              <a:t>홍도희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931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250E-8A94-431E-A4B2-BC254594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6579-6AA5-46DC-8D5B-973AAD02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 제공 </a:t>
            </a:r>
            <a:r>
              <a:rPr lang="en-US" altLang="ko-KR" dirty="0"/>
              <a:t>: </a:t>
            </a:r>
            <a:r>
              <a:rPr lang="ko-KR" altLang="en-US" dirty="0"/>
              <a:t>곽준성</a:t>
            </a:r>
            <a:endParaRPr lang="en-US" altLang="ko-KR" dirty="0"/>
          </a:p>
          <a:p>
            <a:r>
              <a:rPr lang="ko-KR" altLang="en-US" dirty="0"/>
              <a:t>유니티 오브젝트 배치 및 디자인</a:t>
            </a:r>
            <a:r>
              <a:rPr lang="en-US" altLang="ko-KR" dirty="0"/>
              <a:t>: </a:t>
            </a:r>
            <a:r>
              <a:rPr lang="ko-KR" altLang="en-US" dirty="0"/>
              <a:t>손주현</a:t>
            </a:r>
            <a:endParaRPr lang="en-US" altLang="ko-KR" dirty="0"/>
          </a:p>
          <a:p>
            <a:r>
              <a:rPr lang="ko-KR" altLang="en-US" dirty="0"/>
              <a:t>코드 작성</a:t>
            </a:r>
            <a:r>
              <a:rPr lang="en-US" altLang="ko-KR" dirty="0"/>
              <a:t>: </a:t>
            </a:r>
            <a:r>
              <a:rPr lang="ko-KR" altLang="en-US" dirty="0"/>
              <a:t>손주현</a:t>
            </a:r>
            <a:r>
              <a:rPr lang="en-US" altLang="ko-KR" dirty="0"/>
              <a:t>, </a:t>
            </a:r>
            <a:r>
              <a:rPr lang="ko-KR" altLang="en-US" dirty="0"/>
              <a:t>곽준성</a:t>
            </a:r>
            <a:r>
              <a:rPr lang="en-US" altLang="ko-KR" dirty="0"/>
              <a:t>, </a:t>
            </a:r>
            <a:r>
              <a:rPr lang="ko-KR" altLang="en-US" dirty="0"/>
              <a:t>홍도희</a:t>
            </a:r>
            <a:endParaRPr lang="en-US" altLang="ko-KR" dirty="0"/>
          </a:p>
          <a:p>
            <a:r>
              <a:rPr lang="ko-KR" altLang="en-US" dirty="0"/>
              <a:t>피피티 제작</a:t>
            </a:r>
            <a:r>
              <a:rPr lang="en-US" altLang="ko-KR" dirty="0"/>
              <a:t>: </a:t>
            </a:r>
            <a:r>
              <a:rPr lang="ko-KR" altLang="en-US" dirty="0"/>
              <a:t>홍도희</a:t>
            </a:r>
            <a:r>
              <a:rPr lang="en-US" altLang="ko-KR" dirty="0"/>
              <a:t>, </a:t>
            </a:r>
            <a:r>
              <a:rPr lang="ko-KR" altLang="en-US" dirty="0"/>
              <a:t>손주현</a:t>
            </a:r>
          </a:p>
        </p:txBody>
      </p:sp>
    </p:spTree>
    <p:extLst>
      <p:ext uri="{BB962C8B-B14F-4D97-AF65-F5344CB8AC3E}">
        <p14:creationId xmlns:p14="http://schemas.microsoft.com/office/powerpoint/2010/main" val="409087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64290-848A-43CF-B719-059D4CFE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 화면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63C2D-4A79-4488-95A5-06C90BF56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2" r="12142"/>
          <a:stretch/>
        </p:blipFill>
        <p:spPr>
          <a:xfrm>
            <a:off x="810000" y="2426187"/>
            <a:ext cx="4948246" cy="3898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269BB-3B75-4FB1-9C52-F9E761497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02" r="11485"/>
          <a:stretch/>
        </p:blipFill>
        <p:spPr>
          <a:xfrm>
            <a:off x="6217331" y="2426187"/>
            <a:ext cx="5164667" cy="38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E1D84-C2E3-45E0-8C85-04933EDD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1DEE6-9C0A-4F3E-8CBF-27B89B2D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34" y="2513834"/>
            <a:ext cx="11262730" cy="36365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하늘에서 떨어지는 장애물을 방향키를 이용하여 피함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장애물은 시간이 지날수록 많이 떨어짐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장애물과 플레이어가 충돌시</a:t>
            </a:r>
            <a:r>
              <a:rPr lang="en-US" altLang="ko-KR" sz="2400" dirty="0"/>
              <a:t> </a:t>
            </a:r>
            <a:r>
              <a:rPr lang="ko-KR" altLang="en-US" sz="2400" dirty="0"/>
              <a:t>게임종료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게임종료시 플레이어의 최고기록이 표시됨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특정키를 누르면  게임을  다시 시작할 수 있음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4090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D96C7-24F5-48E0-841B-CB039CE3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1FFE4-57AF-4596-AF61-9493B872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23" y="2615435"/>
            <a:ext cx="10554574" cy="3636511"/>
          </a:xfrm>
        </p:spPr>
        <p:txBody>
          <a:bodyPr>
            <a:normAutofit fontScale="85000" lnSpcReduction="20000"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게임 난이도 조정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장애물 생성 속도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장애물 생성 갯수 </a:t>
            </a:r>
            <a:endParaRPr lang="en-US" altLang="ko-KR" sz="2400" dirty="0"/>
          </a:p>
          <a:p>
            <a:r>
              <a:rPr lang="ko-KR" altLang="en-US" sz="2400" dirty="0"/>
              <a:t>메인카메라의 구도</a:t>
            </a:r>
            <a:endParaRPr lang="en-US" altLang="ko-KR" sz="2400" dirty="0"/>
          </a:p>
          <a:p>
            <a:r>
              <a:rPr lang="ko-KR" altLang="en-US" sz="2400" dirty="0"/>
              <a:t>인터페이스 만들기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748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3E4C8-9BE7-4999-B8EC-8684D2FB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5FA6D-2481-41C5-BAAC-D759905E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 구상부터 게임을 제작하기까지 모든 과정을 직접 해봄으로써 유니티에 대한 이해도가 높아짐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마냥 쉬울것 같았던  게임제작이 경험해보니 생각보다 너무 복잡하고 상당히 어려웠음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51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112</TotalTime>
  <Words>107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명언</vt:lpstr>
      <vt:lpstr>소프트웨어 전시회  최종 PPT</vt:lpstr>
      <vt:lpstr>역할분담</vt:lpstr>
      <vt:lpstr>게임 플레이 화면</vt:lpstr>
      <vt:lpstr>프로젝트 설명</vt:lpstr>
      <vt:lpstr>어려웠던점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소전 발표 계획서</dc:title>
  <dc:creator>손 주현</dc:creator>
  <cp:lastModifiedBy>준성</cp:lastModifiedBy>
  <cp:revision>10</cp:revision>
  <dcterms:created xsi:type="dcterms:W3CDTF">2020-09-22T13:42:01Z</dcterms:created>
  <dcterms:modified xsi:type="dcterms:W3CDTF">2020-11-27T13:52:24Z</dcterms:modified>
</cp:coreProperties>
</file>