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378-71AB-4342-9BA4-518B0DDDA26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5704-EA10-44C2-A21E-E120DB0C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7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378-71AB-4342-9BA4-518B0DDDA26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5704-EA10-44C2-A21E-E120DB0C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378-71AB-4342-9BA4-518B0DDDA26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5704-EA10-44C2-A21E-E120DB0C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378-71AB-4342-9BA4-518B0DDDA26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5704-EA10-44C2-A21E-E120DB0C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4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378-71AB-4342-9BA4-518B0DDDA26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5704-EA10-44C2-A21E-E120DB0C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7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378-71AB-4342-9BA4-518B0DDDA26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5704-EA10-44C2-A21E-E120DB0C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378-71AB-4342-9BA4-518B0DDDA26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5704-EA10-44C2-A21E-E120DB0C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2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378-71AB-4342-9BA4-518B0DDDA26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5704-EA10-44C2-A21E-E120DB0C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6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378-71AB-4342-9BA4-518B0DDDA26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5704-EA10-44C2-A21E-E120DB0C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52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378-71AB-4342-9BA4-518B0DDDA26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5704-EA10-44C2-A21E-E120DB0C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7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378-71AB-4342-9BA4-518B0DDDA26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5704-EA10-44C2-A21E-E120DB0C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5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8A378-71AB-4342-9BA4-518B0DDDA26F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5704-EA10-44C2-A21E-E120DB0C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8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5" y="0"/>
            <a:ext cx="1311065" cy="65491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830" y="-1"/>
            <a:ext cx="4791470" cy="802611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93765" y="1590675"/>
            <a:ext cx="920935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93764" y="5857875"/>
            <a:ext cx="920935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5</cp:revision>
  <dcterms:created xsi:type="dcterms:W3CDTF">2024-01-22T03:22:03Z</dcterms:created>
  <dcterms:modified xsi:type="dcterms:W3CDTF">2024-01-22T04:02:38Z</dcterms:modified>
</cp:coreProperties>
</file>