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A8997-A39F-4CA8-8E78-6048BFE4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3980AD-7647-435E-8D5A-F277705A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A464E-99FC-44FE-8699-96255149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DC1C1-612E-4CBE-976C-205B102D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493CC-FCC3-4C9A-96BF-42196A8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4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B8E0-B7C6-479F-9B15-531FEFA3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9D758-199E-4EC7-9CE2-8EB95A2D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18FF5-BCF9-4FBF-A5F1-9399BC06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8976C-B0F5-4122-ABA6-0485864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55B3-DF50-4F25-9575-A0DF4B4D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5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FF403D-7F61-4CE9-9264-60F085284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86747-6C72-48ED-B495-3718625B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A0D4C-2E04-4D64-B0DE-E162D860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0DA2D-F557-48E1-B33C-FFC82A8A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93BDC-93E5-4E20-B242-C03F4966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D20DB-7310-4735-B8E2-5A06A81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896F5-BC1E-4C42-8241-8679235B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3C142-7328-40AF-8662-BB4A3354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C3E5-E38E-4B66-B988-A60BD2F4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FD1D6-69D1-49BB-AF66-CC3508C0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54C9D-01D5-4439-8658-80204D7B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99CA5-B89B-43CC-A397-1AED2EE0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61FCE-373B-40F6-8048-959B4E8A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CDCEE-CB60-4791-B5F2-B4F437FD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E7865-303F-4CCA-B9A8-A8B9B257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EE04D-0867-4CB9-9123-5F221BA4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0C45A-7D9E-4EFC-9D16-65F4C04F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19DFE-B7FE-43BF-BA69-691A0250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1247-F9AC-4146-8B3D-B3A500C3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94C2E-928C-4018-828C-032CBAA9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DE8D5-FD67-48BA-8673-A0ACCF8E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9E200-BB8C-4BDE-8E50-4873242A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A4567-A33D-480D-9237-63DE6076E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8C4642-8ABF-412A-A88E-4E07DFBF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24BFC-0962-42C3-B110-389127DBC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5BBAFA-AA6F-4C85-BC71-E2CD3D408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E8369D-2BA5-4187-AF68-76C1F37A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99DD93-7320-4164-BBF5-DDF72089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E536EB-3CD8-4388-ABC6-B09FF15C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DBC7-E07B-49D2-927D-B9F23927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9D300-ACDE-4C77-9A4E-C4495C3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957436-C7FC-4856-BFF9-2E587F3C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1A4DF-1145-439E-96DC-D97CBED4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811FFE-CD9D-4AC7-B44F-1525F09E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51C9F5-DCFC-40F4-9B64-06DD1ECA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ECB73-252E-4637-9B89-2066D197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3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3A78E-4315-48BD-9BBB-09F74E98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DB0D9-3222-416C-9341-7D5712C4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4FDCC-E666-472E-A703-72E812A60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4DADD-0D62-4CAC-B2EB-F8F18EF5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365BA-E7D7-44FD-92D7-6060CEF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AA741-05B1-4A74-9E8B-02E68A2A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1B65-4439-43D7-A2D1-B288574B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65663-405E-43F1-88C9-8B5632FC0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3D8F-C9FA-4E06-A081-0E4A98FB6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F88FF-5058-4267-A5F4-2A8FA0EF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FFF21-4FF3-41F3-B6DD-D0004BA3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DEE55-336B-4A04-B16B-768175E9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C61AA4-5DD5-4FAA-A8DA-BF6A1284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43C26-8787-41D0-8098-322966DA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48418-15DF-4D37-8786-73EF666D3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77A0-61BB-437C-8506-793B74E9B94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53C1B-67FA-4E65-97C6-B745165D1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F283D-7AF5-4DCC-81DB-E6F4D173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3268-226B-48C6-8F9E-AD5ACE9F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9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97AC2-73CD-4171-8841-0FAA1D7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12112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C619-E4AD-4483-A794-A4893E6E420C}"/>
              </a:ext>
            </a:extLst>
          </p:cNvPr>
          <p:cNvSpPr/>
          <p:nvPr/>
        </p:nvSpPr>
        <p:spPr>
          <a:xfrm>
            <a:off x="1001948" y="403698"/>
            <a:ext cx="1099226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20B2D-E3AC-4730-A94E-ECA52B73D1AB}"/>
              </a:ext>
            </a:extLst>
          </p:cNvPr>
          <p:cNvSpPr/>
          <p:nvPr/>
        </p:nvSpPr>
        <p:spPr>
          <a:xfrm>
            <a:off x="1001948" y="823609"/>
            <a:ext cx="1099226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D6FBD2-9C62-4D71-B570-BB224C4F09F3}"/>
              </a:ext>
            </a:extLst>
          </p:cNvPr>
          <p:cNvSpPr/>
          <p:nvPr/>
        </p:nvSpPr>
        <p:spPr>
          <a:xfrm>
            <a:off x="252919" y="350196"/>
            <a:ext cx="359924" cy="35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19030E-1C22-4D28-AF70-7F74A3F2975F}"/>
              </a:ext>
            </a:extLst>
          </p:cNvPr>
          <p:cNvSpPr/>
          <p:nvPr/>
        </p:nvSpPr>
        <p:spPr>
          <a:xfrm>
            <a:off x="2772383" y="823609"/>
            <a:ext cx="1254868" cy="252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등록</a:t>
            </a:r>
            <a:endParaRPr lang="en-US" altLang="ko-KR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5EEE40A-AADC-4867-8DCF-8C67D85B87B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101174" y="950069"/>
            <a:ext cx="671209" cy="439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1E8EE4-4BBE-4B0E-94F0-9B9FE911685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01174" y="950069"/>
            <a:ext cx="671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3E30F3-EEE5-41CF-84A4-23C7D912A524}"/>
              </a:ext>
            </a:extLst>
          </p:cNvPr>
          <p:cNvSpPr/>
          <p:nvPr/>
        </p:nvSpPr>
        <p:spPr>
          <a:xfrm>
            <a:off x="2772383" y="1262975"/>
            <a:ext cx="1254868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팔로우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D30CD7-F5FB-493A-848C-CC1803E3A94D}"/>
              </a:ext>
            </a:extLst>
          </p:cNvPr>
          <p:cNvSpPr/>
          <p:nvPr/>
        </p:nvSpPr>
        <p:spPr>
          <a:xfrm>
            <a:off x="2772383" y="1702341"/>
            <a:ext cx="1254868" cy="252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보기</a:t>
            </a:r>
            <a:endParaRPr lang="en-US" altLang="ko-KR" sz="14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4C7F794-1BF0-4525-BECE-681BD4A7FF1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101174" y="950069"/>
            <a:ext cx="671209" cy="878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3D5B5E-E53B-492A-B065-90F4E453E1AC}"/>
              </a:ext>
            </a:extLst>
          </p:cNvPr>
          <p:cNvSpPr/>
          <p:nvPr/>
        </p:nvSpPr>
        <p:spPr>
          <a:xfrm>
            <a:off x="4821677" y="820366"/>
            <a:ext cx="1254868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보기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CA399-ECF8-4259-AE45-CE23527B72EB}"/>
              </a:ext>
            </a:extLst>
          </p:cNvPr>
          <p:cNvSpPr/>
          <p:nvPr/>
        </p:nvSpPr>
        <p:spPr>
          <a:xfrm>
            <a:off x="4821677" y="1258110"/>
            <a:ext cx="1254868" cy="2529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  <a:r>
              <a:rPr lang="en-US" altLang="ko-KR" sz="1400" dirty="0"/>
              <a:t>/</a:t>
            </a:r>
            <a:r>
              <a:rPr lang="ko-KR" altLang="en-US" sz="1400" dirty="0"/>
              <a:t>탐색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71BE-52F3-4567-B8DD-595C35DA2AE6}"/>
              </a:ext>
            </a:extLst>
          </p:cNvPr>
          <p:cNvSpPr/>
          <p:nvPr/>
        </p:nvSpPr>
        <p:spPr>
          <a:xfrm>
            <a:off x="4841132" y="1702341"/>
            <a:ext cx="1254868" cy="2529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홈화면</a:t>
            </a:r>
            <a:r>
              <a:rPr lang="ko-KR" altLang="en-US" sz="1400" dirty="0"/>
              <a:t> 보기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E70E87-FF99-457B-84E4-0768E0F2F2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51561" y="656617"/>
            <a:ext cx="0" cy="16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AF0248-2B6B-4A80-829E-39C87F11ABD9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4027251" y="946826"/>
            <a:ext cx="794426" cy="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951A552-FA1D-48BF-A9E6-A02101CFE0B6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4027251" y="950069"/>
            <a:ext cx="794426" cy="434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A3738C-5F3B-4737-9EBE-F4772539B53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027251" y="950069"/>
            <a:ext cx="813881" cy="878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C3452-6F2E-448D-AB04-2B546B25CA29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612843" y="530158"/>
            <a:ext cx="389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07105C-A9AC-415A-99AA-AF20A532E3DD}"/>
              </a:ext>
            </a:extLst>
          </p:cNvPr>
          <p:cNvSpPr/>
          <p:nvPr/>
        </p:nvSpPr>
        <p:spPr>
          <a:xfrm>
            <a:off x="8445484" y="235512"/>
            <a:ext cx="1099226" cy="252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전우성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C2B16D-600D-4CDB-A95D-4EF34A2B8A5E}"/>
              </a:ext>
            </a:extLst>
          </p:cNvPr>
          <p:cNvSpPr/>
          <p:nvPr/>
        </p:nvSpPr>
        <p:spPr>
          <a:xfrm>
            <a:off x="9712640" y="241911"/>
            <a:ext cx="1099226" cy="252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주현종</a:t>
            </a:r>
            <a:endParaRPr lang="en-US" altLang="ko-KR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FE4C43-FC6C-4F00-ADDE-64245692E41F}"/>
              </a:ext>
            </a:extLst>
          </p:cNvPr>
          <p:cNvSpPr/>
          <p:nvPr/>
        </p:nvSpPr>
        <p:spPr>
          <a:xfrm>
            <a:off x="10979796" y="223736"/>
            <a:ext cx="1099226" cy="2529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김건승</a:t>
            </a:r>
            <a:endParaRPr lang="en-US" altLang="ko-KR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BBF2FE-894B-404B-8766-186E3C6B73FA}"/>
              </a:ext>
            </a:extLst>
          </p:cNvPr>
          <p:cNvSpPr/>
          <p:nvPr/>
        </p:nvSpPr>
        <p:spPr>
          <a:xfrm>
            <a:off x="9367901" y="6166018"/>
            <a:ext cx="2538219" cy="4985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 기능 우선 순위</a:t>
            </a:r>
          </a:p>
        </p:txBody>
      </p:sp>
    </p:spTree>
    <p:extLst>
      <p:ext uri="{BB962C8B-B14F-4D97-AF65-F5344CB8AC3E}">
        <p14:creationId xmlns:p14="http://schemas.microsoft.com/office/powerpoint/2010/main" val="225661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C619-E4AD-4483-A794-A4893E6E420C}"/>
              </a:ext>
            </a:extLst>
          </p:cNvPr>
          <p:cNvSpPr/>
          <p:nvPr/>
        </p:nvSpPr>
        <p:spPr>
          <a:xfrm>
            <a:off x="866516" y="22373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20B2D-E3AC-4730-A94E-ECA52B73D1AB}"/>
              </a:ext>
            </a:extLst>
          </p:cNvPr>
          <p:cNvSpPr/>
          <p:nvPr/>
        </p:nvSpPr>
        <p:spPr>
          <a:xfrm>
            <a:off x="2584733" y="227017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D6FBD2-9C62-4D71-B570-BB224C4F09F3}"/>
              </a:ext>
            </a:extLst>
          </p:cNvPr>
          <p:cNvSpPr/>
          <p:nvPr/>
        </p:nvSpPr>
        <p:spPr>
          <a:xfrm>
            <a:off x="183131" y="223735"/>
            <a:ext cx="359924" cy="35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19030E-1C22-4D28-AF70-7F74A3F2975F}"/>
              </a:ext>
            </a:extLst>
          </p:cNvPr>
          <p:cNvSpPr/>
          <p:nvPr/>
        </p:nvSpPr>
        <p:spPr>
          <a:xfrm>
            <a:off x="118433" y="131187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등록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3E30F3-EEE5-41CF-84A4-23C7D912A524}"/>
              </a:ext>
            </a:extLst>
          </p:cNvPr>
          <p:cNvSpPr/>
          <p:nvPr/>
        </p:nvSpPr>
        <p:spPr>
          <a:xfrm>
            <a:off x="10637011" y="1311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팔로우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D30CD7-F5FB-493A-848C-CC1803E3A94D}"/>
              </a:ext>
            </a:extLst>
          </p:cNvPr>
          <p:cNvSpPr/>
          <p:nvPr/>
        </p:nvSpPr>
        <p:spPr>
          <a:xfrm>
            <a:off x="7640388" y="130687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보기</a:t>
            </a:r>
            <a:endParaRPr lang="en-US" altLang="ko-KR" sz="14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4C7F794-1BF0-4525-BECE-681BD4A7FF1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709156" y="-283706"/>
            <a:ext cx="724855" cy="246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3D5B5E-E53B-492A-B065-90F4E453E1AC}"/>
              </a:ext>
            </a:extLst>
          </p:cNvPr>
          <p:cNvSpPr/>
          <p:nvPr/>
        </p:nvSpPr>
        <p:spPr>
          <a:xfrm>
            <a:off x="116232" y="2333560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보기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CA399-ECF8-4259-AE45-CE23527B72EB}"/>
              </a:ext>
            </a:extLst>
          </p:cNvPr>
          <p:cNvSpPr/>
          <p:nvPr/>
        </p:nvSpPr>
        <p:spPr>
          <a:xfrm>
            <a:off x="4609800" y="2326275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  <a:r>
              <a:rPr lang="en-US" altLang="ko-KR" sz="1400" dirty="0"/>
              <a:t>/</a:t>
            </a:r>
            <a:r>
              <a:rPr lang="ko-KR" altLang="en-US" sz="1400" dirty="0"/>
              <a:t>탐색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71BE-52F3-4567-B8DD-595C35DA2AE6}"/>
              </a:ext>
            </a:extLst>
          </p:cNvPr>
          <p:cNvSpPr/>
          <p:nvPr/>
        </p:nvSpPr>
        <p:spPr>
          <a:xfrm>
            <a:off x="9145148" y="1306872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홈화면</a:t>
            </a:r>
            <a:r>
              <a:rPr lang="ko-KR" altLang="en-US" sz="1400" dirty="0"/>
              <a:t> 보기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E70E87-FF99-457B-84E4-0768E0F2F2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06516" y="403735"/>
            <a:ext cx="278217" cy="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AF0248-2B6B-4A80-829E-39C87F11ABD9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836232" y="1671872"/>
            <a:ext cx="2201" cy="66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C3452-6F2E-448D-AB04-2B546B25CA29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543055" y="403697"/>
            <a:ext cx="323461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07105C-A9AC-415A-99AA-AF20A532E3DD}"/>
              </a:ext>
            </a:extLst>
          </p:cNvPr>
          <p:cNvSpPr/>
          <p:nvPr/>
        </p:nvSpPr>
        <p:spPr>
          <a:xfrm>
            <a:off x="7491845" y="19339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전우성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C2B16D-600D-4CDB-A95D-4EF34A2B8A5E}"/>
              </a:ext>
            </a:extLst>
          </p:cNvPr>
          <p:cNvSpPr/>
          <p:nvPr/>
        </p:nvSpPr>
        <p:spPr>
          <a:xfrm>
            <a:off x="9019249" y="19339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주현종</a:t>
            </a:r>
            <a:endParaRPr lang="en-US" altLang="ko-KR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FE4C43-FC6C-4F00-ADDE-64245692E41F}"/>
              </a:ext>
            </a:extLst>
          </p:cNvPr>
          <p:cNvSpPr/>
          <p:nvPr/>
        </p:nvSpPr>
        <p:spPr>
          <a:xfrm>
            <a:off x="10568869" y="193393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김건승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ECB89F-6337-4E1C-B82F-E7A2B9CC514B}"/>
              </a:ext>
            </a:extLst>
          </p:cNvPr>
          <p:cNvSpPr/>
          <p:nvPr/>
        </p:nvSpPr>
        <p:spPr>
          <a:xfrm>
            <a:off x="3235032" y="3985238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알림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73CC5-803E-40AE-8716-CD0E4E147310}"/>
              </a:ext>
            </a:extLst>
          </p:cNvPr>
          <p:cNvSpPr/>
          <p:nvPr/>
        </p:nvSpPr>
        <p:spPr>
          <a:xfrm>
            <a:off x="4620132" y="131038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US" altLang="ko-KR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B1A44F-20B4-45D5-A6EB-0C19E262DC56}"/>
              </a:ext>
            </a:extLst>
          </p:cNvPr>
          <p:cNvSpPr/>
          <p:nvPr/>
        </p:nvSpPr>
        <p:spPr>
          <a:xfrm>
            <a:off x="3121377" y="1309371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편집</a:t>
            </a:r>
            <a:endParaRPr lang="en-US" altLang="ko-KR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9107BD-8002-485C-AD01-65B38F828778}"/>
              </a:ext>
            </a:extLst>
          </p:cNvPr>
          <p:cNvSpPr/>
          <p:nvPr/>
        </p:nvSpPr>
        <p:spPr>
          <a:xfrm>
            <a:off x="1616617" y="1306874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설정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514E71-11B4-481E-A78F-5B87477B5146}"/>
              </a:ext>
            </a:extLst>
          </p:cNvPr>
          <p:cNvSpPr/>
          <p:nvPr/>
        </p:nvSpPr>
        <p:spPr>
          <a:xfrm>
            <a:off x="3108547" y="2329465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삭제</a:t>
            </a:r>
            <a:endParaRPr lang="en-US" altLang="ko-KR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89A535-95B4-4F5A-AA62-DB99CECB6901}"/>
              </a:ext>
            </a:extLst>
          </p:cNvPr>
          <p:cNvSpPr/>
          <p:nvPr/>
        </p:nvSpPr>
        <p:spPr>
          <a:xfrm>
            <a:off x="1609885" y="23303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수정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FCA2C4-0B57-41A8-9B13-E3963A5EEB46}"/>
              </a:ext>
            </a:extLst>
          </p:cNvPr>
          <p:cNvSpPr/>
          <p:nvPr/>
        </p:nvSpPr>
        <p:spPr>
          <a:xfrm>
            <a:off x="116232" y="3231864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좋아요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F6E84B-80CD-4FF2-B995-2C057190C77A}"/>
              </a:ext>
            </a:extLst>
          </p:cNvPr>
          <p:cNvSpPr/>
          <p:nvPr/>
        </p:nvSpPr>
        <p:spPr>
          <a:xfrm>
            <a:off x="1644116" y="3978357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언급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7AD1F3-56E8-4D41-A071-C1F3A3884BB5}"/>
              </a:ext>
            </a:extLst>
          </p:cNvPr>
          <p:cNvSpPr/>
          <p:nvPr/>
        </p:nvSpPr>
        <p:spPr>
          <a:xfrm>
            <a:off x="6141726" y="1311872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찾기</a:t>
            </a:r>
            <a:endParaRPr lang="en-US" altLang="ko-KR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49CA13-2D78-463F-9551-AFFE2D428978}"/>
              </a:ext>
            </a:extLst>
          </p:cNvPr>
          <p:cNvSpPr/>
          <p:nvPr/>
        </p:nvSpPr>
        <p:spPr>
          <a:xfrm>
            <a:off x="3235032" y="3224534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</a:t>
            </a:r>
            <a:r>
              <a:rPr lang="ko-KR" altLang="en-US" sz="1400" dirty="0" err="1"/>
              <a:t>히트수</a:t>
            </a:r>
            <a:endParaRPr lang="en-US" altLang="ko-KR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16D34-5E7C-40A6-B6A1-A21A97FC3B89}"/>
              </a:ext>
            </a:extLst>
          </p:cNvPr>
          <p:cNvSpPr/>
          <p:nvPr/>
        </p:nvSpPr>
        <p:spPr>
          <a:xfrm>
            <a:off x="6147038" y="231794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 프로필</a:t>
            </a:r>
            <a:endParaRPr lang="en-US" altLang="ko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F1420E-162C-445D-BFEF-0135A5568FBE}"/>
              </a:ext>
            </a:extLst>
          </p:cNvPr>
          <p:cNvSpPr/>
          <p:nvPr/>
        </p:nvSpPr>
        <p:spPr>
          <a:xfrm>
            <a:off x="7652462" y="231794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프로필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438522-2492-4364-AF14-2CF0625C3091}"/>
              </a:ext>
            </a:extLst>
          </p:cNvPr>
          <p:cNvSpPr/>
          <p:nvPr/>
        </p:nvSpPr>
        <p:spPr>
          <a:xfrm>
            <a:off x="4770456" y="3224539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관리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49FAE9-E54E-4F66-958C-6F926FBFE3DA}"/>
              </a:ext>
            </a:extLst>
          </p:cNvPr>
          <p:cNvSpPr/>
          <p:nvPr/>
        </p:nvSpPr>
        <p:spPr>
          <a:xfrm>
            <a:off x="7654902" y="3202070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관리</a:t>
            </a:r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36732E-4287-4CBE-9B49-01467F1A9A24}"/>
              </a:ext>
            </a:extLst>
          </p:cNvPr>
          <p:cNvSpPr/>
          <p:nvPr/>
        </p:nvSpPr>
        <p:spPr>
          <a:xfrm>
            <a:off x="1627847" y="323217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대댓글</a:t>
            </a:r>
            <a:endParaRPr lang="en-US" altLang="ko-KR" sz="1400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6DD18CB-411E-44A0-A55D-97DAA85BD7B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6225013" y="-2333264"/>
            <a:ext cx="719855" cy="6560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080DAA9-806B-44C9-BA04-3737509CACA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6968445" y="-3076695"/>
            <a:ext cx="724855" cy="8052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732CA8-62CD-4B2C-A46C-4FABE88AE439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372462" y="2677943"/>
            <a:ext cx="2440" cy="5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2ECD866-0F95-4A1A-9AEA-03CB4A5A5FD7}"/>
              </a:ext>
            </a:extLst>
          </p:cNvPr>
          <p:cNvSpPr/>
          <p:nvPr/>
        </p:nvSpPr>
        <p:spPr>
          <a:xfrm>
            <a:off x="10637011" y="2310372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팔로워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692520-00C5-4592-869F-9A45151A957E}"/>
              </a:ext>
            </a:extLst>
          </p:cNvPr>
          <p:cNvSpPr/>
          <p:nvPr/>
        </p:nvSpPr>
        <p:spPr>
          <a:xfrm>
            <a:off x="9124153" y="2310368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팔로잉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80247106-0EE0-4E7D-85BA-8856C0E0D388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3211878" y="679872"/>
            <a:ext cx="722354" cy="536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EFDEBAD-69BA-4CC9-876B-BC8D82F0EFF9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16200000" flipH="1">
            <a:off x="3960749" y="-69000"/>
            <a:ext cx="723366" cy="2035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D8052FD-C8B2-41C8-97BB-9AD8BCCDE269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rot="5400000">
            <a:off x="2460747" y="462887"/>
            <a:ext cx="719857" cy="968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032CA258-9E89-4C04-9393-DB5F4F8809A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5472632" y="-1580883"/>
            <a:ext cx="719856" cy="5055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63F0911F-E5D3-4A19-B5DC-4AE5674D213D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rot="5400000">
            <a:off x="7288178" y="1245733"/>
            <a:ext cx="651070" cy="1493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07A752A-7EBE-46F7-B0FA-B392245D0245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1254911" y="1255394"/>
            <a:ext cx="658496" cy="1491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997E3FB-40F4-4EE6-9E1F-EF3E03E46295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16200000" flipH="1">
            <a:off x="2004694" y="505611"/>
            <a:ext cx="657593" cy="2990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8D6BD66C-CE72-478D-9EED-4EAE2ABD7DA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2756915" y="-246611"/>
            <a:ext cx="654403" cy="4491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3032E39-CCCD-4585-B999-227A3E851882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836232" y="2693560"/>
            <a:ext cx="0" cy="53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5DC3CF01-575E-49C2-BE7F-4FBBF6FD7A8B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16200000" flipH="1">
            <a:off x="1322732" y="2207059"/>
            <a:ext cx="538615" cy="1511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AEFE1CDE-A5EF-4F25-9882-63A1CD7125CA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rot="16200000" flipH="1">
            <a:off x="2130145" y="1399647"/>
            <a:ext cx="530974" cy="3118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2372C30-A676-4694-8183-B18FA301B80A}"/>
              </a:ext>
            </a:extLst>
          </p:cNvPr>
          <p:cNvCxnSpPr>
            <a:cxnSpLocks/>
            <a:stCxn id="13" idx="2"/>
            <a:endCxn id="109" idx="0"/>
          </p:cNvCxnSpPr>
          <p:nvPr/>
        </p:nvCxnSpPr>
        <p:spPr>
          <a:xfrm rot="5400000">
            <a:off x="10281334" y="1234691"/>
            <a:ext cx="638496" cy="1512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7A7B0FC-8FB1-48EC-A05B-34690BB8B637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2897855" y="631937"/>
            <a:ext cx="530979" cy="4654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D616F71-C8C4-4E18-8D08-3835A811BABB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>
            <a:off x="8360388" y="1666873"/>
            <a:ext cx="12074" cy="6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423F0C-5B85-4A75-9920-AF742C5C03DA}"/>
              </a:ext>
            </a:extLst>
          </p:cNvPr>
          <p:cNvCxnSpPr>
            <a:cxnSpLocks/>
            <a:stCxn id="13" idx="2"/>
            <a:endCxn id="108" idx="0"/>
          </p:cNvCxnSpPr>
          <p:nvPr/>
        </p:nvCxnSpPr>
        <p:spPr>
          <a:xfrm>
            <a:off x="11357011" y="1671872"/>
            <a:ext cx="0" cy="6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9A131F5-4A33-46FE-AD94-B04D63233412}"/>
              </a:ext>
            </a:extLst>
          </p:cNvPr>
          <p:cNvSpPr/>
          <p:nvPr/>
        </p:nvSpPr>
        <p:spPr>
          <a:xfrm>
            <a:off x="7652462" y="6026112"/>
            <a:ext cx="4253659" cy="638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기능 우선 순위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빨간 테두리 우선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EBD8ED6C-C02C-431F-B75A-60F260230A95}"/>
              </a:ext>
            </a:extLst>
          </p:cNvPr>
          <p:cNvCxnSpPr>
            <a:cxnSpLocks/>
            <a:stCxn id="44" idx="2"/>
            <a:endCxn id="23" idx="0"/>
          </p:cNvCxnSpPr>
          <p:nvPr/>
        </p:nvCxnSpPr>
        <p:spPr>
          <a:xfrm rot="16200000" flipH="1">
            <a:off x="2954908" y="2985113"/>
            <a:ext cx="393063" cy="1607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9B35E8F2-B9B7-4B8B-8C04-F79483E66BF6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>
            <a:off x="2347847" y="3592175"/>
            <a:ext cx="16269" cy="38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97AC2-73CD-4171-8841-0FAA1D7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59417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C619-E4AD-4483-A794-A4893E6E420C}"/>
              </a:ext>
            </a:extLst>
          </p:cNvPr>
          <p:cNvSpPr/>
          <p:nvPr/>
        </p:nvSpPr>
        <p:spPr>
          <a:xfrm>
            <a:off x="866516" y="22373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20B2D-E3AC-4730-A94E-ECA52B73D1AB}"/>
              </a:ext>
            </a:extLst>
          </p:cNvPr>
          <p:cNvSpPr/>
          <p:nvPr/>
        </p:nvSpPr>
        <p:spPr>
          <a:xfrm>
            <a:off x="2584733" y="227017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D6FBD2-9C62-4D71-B570-BB224C4F09F3}"/>
              </a:ext>
            </a:extLst>
          </p:cNvPr>
          <p:cNvSpPr/>
          <p:nvPr/>
        </p:nvSpPr>
        <p:spPr>
          <a:xfrm>
            <a:off x="183131" y="223735"/>
            <a:ext cx="359924" cy="35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19030E-1C22-4D28-AF70-7F74A3F2975F}"/>
              </a:ext>
            </a:extLst>
          </p:cNvPr>
          <p:cNvSpPr/>
          <p:nvPr/>
        </p:nvSpPr>
        <p:spPr>
          <a:xfrm>
            <a:off x="118433" y="131187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등록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3E30F3-EEE5-41CF-84A4-23C7D912A524}"/>
              </a:ext>
            </a:extLst>
          </p:cNvPr>
          <p:cNvSpPr/>
          <p:nvPr/>
        </p:nvSpPr>
        <p:spPr>
          <a:xfrm>
            <a:off x="10680043" y="1311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팔로우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D30CD7-F5FB-493A-848C-CC1803E3A94D}"/>
              </a:ext>
            </a:extLst>
          </p:cNvPr>
          <p:cNvSpPr/>
          <p:nvPr/>
        </p:nvSpPr>
        <p:spPr>
          <a:xfrm>
            <a:off x="7640388" y="130687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보기</a:t>
            </a:r>
            <a:endParaRPr lang="en-US" altLang="ko-KR" sz="14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4C7F794-1BF0-4525-BECE-681BD4A7FF1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709156" y="-283706"/>
            <a:ext cx="724855" cy="246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3D5B5E-E53B-492A-B065-90F4E453E1AC}"/>
              </a:ext>
            </a:extLst>
          </p:cNvPr>
          <p:cNvSpPr/>
          <p:nvPr/>
        </p:nvSpPr>
        <p:spPr>
          <a:xfrm>
            <a:off x="116232" y="433448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보기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CA399-ECF8-4259-AE45-CE23527B72EB}"/>
              </a:ext>
            </a:extLst>
          </p:cNvPr>
          <p:cNvSpPr/>
          <p:nvPr/>
        </p:nvSpPr>
        <p:spPr>
          <a:xfrm>
            <a:off x="4661663" y="432720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  <a:r>
              <a:rPr lang="en-US" altLang="ko-KR" sz="1400" dirty="0"/>
              <a:t>/</a:t>
            </a:r>
            <a:r>
              <a:rPr lang="ko-KR" altLang="en-US" sz="1400" dirty="0"/>
              <a:t>탐색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71BE-52F3-4567-B8DD-595C35DA2AE6}"/>
              </a:ext>
            </a:extLst>
          </p:cNvPr>
          <p:cNvSpPr/>
          <p:nvPr/>
        </p:nvSpPr>
        <p:spPr>
          <a:xfrm>
            <a:off x="9197011" y="1306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홈화면</a:t>
            </a:r>
            <a:r>
              <a:rPr lang="ko-KR" altLang="en-US" sz="1400" dirty="0"/>
              <a:t> 보기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E70E87-FF99-457B-84E4-0768E0F2F2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06516" y="403735"/>
            <a:ext cx="278217" cy="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AF0248-2B6B-4A80-829E-39C87F11ABD9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836232" y="1671872"/>
            <a:ext cx="2201" cy="266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C3452-6F2E-448D-AB04-2B546B25CA29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543055" y="403697"/>
            <a:ext cx="323461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07105C-A9AC-415A-99AA-AF20A532E3DD}"/>
              </a:ext>
            </a:extLst>
          </p:cNvPr>
          <p:cNvSpPr/>
          <p:nvPr/>
        </p:nvSpPr>
        <p:spPr>
          <a:xfrm>
            <a:off x="7491845" y="19339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전우성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C2B16D-600D-4CDB-A95D-4EF34A2B8A5E}"/>
              </a:ext>
            </a:extLst>
          </p:cNvPr>
          <p:cNvSpPr/>
          <p:nvPr/>
        </p:nvSpPr>
        <p:spPr>
          <a:xfrm>
            <a:off x="9019249" y="19339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주현종</a:t>
            </a:r>
            <a:endParaRPr lang="en-US" altLang="ko-KR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FE4C43-FC6C-4F00-ADDE-64245692E41F}"/>
              </a:ext>
            </a:extLst>
          </p:cNvPr>
          <p:cNvSpPr/>
          <p:nvPr/>
        </p:nvSpPr>
        <p:spPr>
          <a:xfrm>
            <a:off x="10568869" y="193393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김건승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ECB89F-6337-4E1C-B82F-E7A2B9CC514B}"/>
              </a:ext>
            </a:extLst>
          </p:cNvPr>
          <p:cNvSpPr/>
          <p:nvPr/>
        </p:nvSpPr>
        <p:spPr>
          <a:xfrm>
            <a:off x="3235033" y="5979285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알림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73CC5-803E-40AE-8716-CD0E4E147310}"/>
              </a:ext>
            </a:extLst>
          </p:cNvPr>
          <p:cNvSpPr/>
          <p:nvPr/>
        </p:nvSpPr>
        <p:spPr>
          <a:xfrm>
            <a:off x="4620132" y="1310383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US" altLang="ko-KR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B1A44F-20B4-45D5-A6EB-0C19E262DC56}"/>
              </a:ext>
            </a:extLst>
          </p:cNvPr>
          <p:cNvSpPr/>
          <p:nvPr/>
        </p:nvSpPr>
        <p:spPr>
          <a:xfrm>
            <a:off x="3121377" y="1309371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 편집</a:t>
            </a:r>
            <a:endParaRPr lang="en-US" altLang="ko-KR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9107BD-8002-485C-AD01-65B38F828778}"/>
              </a:ext>
            </a:extLst>
          </p:cNvPr>
          <p:cNvSpPr/>
          <p:nvPr/>
        </p:nvSpPr>
        <p:spPr>
          <a:xfrm>
            <a:off x="1616617" y="1306874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설정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514E71-11B4-481E-A78F-5B87477B5146}"/>
              </a:ext>
            </a:extLst>
          </p:cNvPr>
          <p:cNvSpPr/>
          <p:nvPr/>
        </p:nvSpPr>
        <p:spPr>
          <a:xfrm>
            <a:off x="3108547" y="433039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삭제</a:t>
            </a:r>
            <a:endParaRPr lang="en-US" altLang="ko-KR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89A535-95B4-4F5A-AA62-DB99CECB6901}"/>
              </a:ext>
            </a:extLst>
          </p:cNvPr>
          <p:cNvSpPr/>
          <p:nvPr/>
        </p:nvSpPr>
        <p:spPr>
          <a:xfrm>
            <a:off x="1609885" y="4331296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수정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FCA2C4-0B57-41A8-9B13-E3963A5EEB46}"/>
              </a:ext>
            </a:extLst>
          </p:cNvPr>
          <p:cNvSpPr/>
          <p:nvPr/>
        </p:nvSpPr>
        <p:spPr>
          <a:xfrm>
            <a:off x="116232" y="52327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좋아요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F6E84B-80CD-4FF2-B995-2C057190C77A}"/>
              </a:ext>
            </a:extLst>
          </p:cNvPr>
          <p:cNvSpPr/>
          <p:nvPr/>
        </p:nvSpPr>
        <p:spPr>
          <a:xfrm>
            <a:off x="1644116" y="5979285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언급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7AD1F3-56E8-4D41-A071-C1F3A3884BB5}"/>
              </a:ext>
            </a:extLst>
          </p:cNvPr>
          <p:cNvSpPr/>
          <p:nvPr/>
        </p:nvSpPr>
        <p:spPr>
          <a:xfrm>
            <a:off x="6124938" y="1311872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찾기</a:t>
            </a:r>
            <a:endParaRPr lang="en-US" altLang="ko-KR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49CA13-2D78-463F-9551-AFFE2D428978}"/>
              </a:ext>
            </a:extLst>
          </p:cNvPr>
          <p:cNvSpPr/>
          <p:nvPr/>
        </p:nvSpPr>
        <p:spPr>
          <a:xfrm>
            <a:off x="3235032" y="522546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</a:t>
            </a:r>
            <a:r>
              <a:rPr lang="ko-KR" altLang="en-US" sz="1400" dirty="0" err="1"/>
              <a:t>히트수</a:t>
            </a:r>
            <a:endParaRPr lang="en-US" altLang="ko-KR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16D34-5E7C-40A6-B6A1-A21A97FC3B89}"/>
              </a:ext>
            </a:extLst>
          </p:cNvPr>
          <p:cNvSpPr/>
          <p:nvPr/>
        </p:nvSpPr>
        <p:spPr>
          <a:xfrm>
            <a:off x="6147038" y="4318871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 프로필</a:t>
            </a:r>
            <a:endParaRPr lang="en-US" altLang="ko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F1420E-162C-445D-BFEF-0135A5568FBE}"/>
              </a:ext>
            </a:extLst>
          </p:cNvPr>
          <p:cNvSpPr/>
          <p:nvPr/>
        </p:nvSpPr>
        <p:spPr>
          <a:xfrm>
            <a:off x="7652462" y="4318871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프로필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438522-2492-4364-AF14-2CF0625C3091}"/>
              </a:ext>
            </a:extLst>
          </p:cNvPr>
          <p:cNvSpPr/>
          <p:nvPr/>
        </p:nvSpPr>
        <p:spPr>
          <a:xfrm>
            <a:off x="4770456" y="5225467"/>
            <a:ext cx="1440000" cy="36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관리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49FAE9-E54E-4F66-958C-6F926FBFE3DA}"/>
              </a:ext>
            </a:extLst>
          </p:cNvPr>
          <p:cNvSpPr/>
          <p:nvPr/>
        </p:nvSpPr>
        <p:spPr>
          <a:xfrm>
            <a:off x="7654902" y="5202998"/>
            <a:ext cx="1440000" cy="36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관리</a:t>
            </a:r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36732E-4287-4CBE-9B49-01467F1A9A24}"/>
              </a:ext>
            </a:extLst>
          </p:cNvPr>
          <p:cNvSpPr/>
          <p:nvPr/>
        </p:nvSpPr>
        <p:spPr>
          <a:xfrm>
            <a:off x="1627847" y="5233103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대댓글</a:t>
            </a:r>
            <a:endParaRPr lang="en-US" altLang="ko-KR" sz="1400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6DD18CB-411E-44A0-A55D-97DAA85BD7B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6250945" y="-2359195"/>
            <a:ext cx="719855" cy="6612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080DAA9-806B-44C9-BA04-3737509CACA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6989961" y="-3098211"/>
            <a:ext cx="724855" cy="8095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732CA8-62CD-4B2C-A46C-4FABE88AE439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372462" y="4678871"/>
            <a:ext cx="2440" cy="5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2ECD866-0F95-4A1A-9AEA-03CB4A5A5FD7}"/>
              </a:ext>
            </a:extLst>
          </p:cNvPr>
          <p:cNvSpPr/>
          <p:nvPr/>
        </p:nvSpPr>
        <p:spPr>
          <a:xfrm>
            <a:off x="10680043" y="4311300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팔로워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692520-00C5-4592-869F-9A45151A957E}"/>
              </a:ext>
            </a:extLst>
          </p:cNvPr>
          <p:cNvSpPr/>
          <p:nvPr/>
        </p:nvSpPr>
        <p:spPr>
          <a:xfrm>
            <a:off x="9186774" y="4311296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팔로잉</a:t>
            </a:r>
            <a:r>
              <a:rPr lang="ko-KR" altLang="en-US" sz="1400" dirty="0"/>
              <a:t> 목록</a:t>
            </a:r>
            <a:endParaRPr lang="en-US" altLang="ko-KR" sz="1400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80247106-0EE0-4E7D-85BA-8856C0E0D388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3211878" y="679872"/>
            <a:ext cx="722354" cy="536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EFDEBAD-69BA-4CC9-876B-BC8D82F0EFF9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16200000" flipH="1">
            <a:off x="3960749" y="-69000"/>
            <a:ext cx="723366" cy="2035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D8052FD-C8B2-41C8-97BB-9AD8BCCDE269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rot="5400000">
            <a:off x="2460747" y="462887"/>
            <a:ext cx="719857" cy="968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032CA258-9E89-4C04-9393-DB5F4F8809A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5472632" y="-1580883"/>
            <a:ext cx="719856" cy="5055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63F0911F-E5D3-4A19-B5DC-4AE5674D213D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rot="5400000">
            <a:off x="6287714" y="2246197"/>
            <a:ext cx="2651998" cy="1493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07A752A-7EBE-46F7-B0FA-B392245D0245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254447" y="2255858"/>
            <a:ext cx="2659424" cy="1491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997E3FB-40F4-4EE6-9E1F-EF3E03E46295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16200000" flipH="1">
            <a:off x="1004230" y="1506075"/>
            <a:ext cx="2658521" cy="2990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8D6BD66C-CE72-478D-9EED-4EAE2ABD7DA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1782383" y="727922"/>
            <a:ext cx="2655331" cy="4543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3032E39-CCCD-4585-B999-227A3E851882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836232" y="4694488"/>
            <a:ext cx="0" cy="53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5DC3CF01-575E-49C2-BE7F-4FBBF6FD7A8B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16200000" flipH="1">
            <a:off x="1322732" y="4207987"/>
            <a:ext cx="538615" cy="1511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AEFE1CDE-A5EF-4F25-9882-63A1CD7125CA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rot="16200000" flipH="1">
            <a:off x="2130145" y="3400575"/>
            <a:ext cx="530974" cy="3118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2372C30-A676-4694-8183-B18FA301B80A}"/>
              </a:ext>
            </a:extLst>
          </p:cNvPr>
          <p:cNvCxnSpPr>
            <a:cxnSpLocks/>
            <a:stCxn id="13" idx="2"/>
            <a:endCxn id="109" idx="0"/>
          </p:cNvCxnSpPr>
          <p:nvPr/>
        </p:nvCxnSpPr>
        <p:spPr>
          <a:xfrm rot="5400000">
            <a:off x="9333697" y="2244950"/>
            <a:ext cx="2639424" cy="1493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7A7B0FC-8FB1-48EC-A05B-34690BB8B637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2897855" y="2632865"/>
            <a:ext cx="530979" cy="4654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D616F71-C8C4-4E18-8D08-3835A811BABB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>
            <a:off x="8360388" y="1666873"/>
            <a:ext cx="12074" cy="265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423F0C-5B85-4A75-9920-AF742C5C03DA}"/>
              </a:ext>
            </a:extLst>
          </p:cNvPr>
          <p:cNvCxnSpPr>
            <a:cxnSpLocks/>
            <a:stCxn id="13" idx="2"/>
            <a:endCxn id="108" idx="0"/>
          </p:cNvCxnSpPr>
          <p:nvPr/>
        </p:nvCxnSpPr>
        <p:spPr>
          <a:xfrm>
            <a:off x="11400043" y="1671872"/>
            <a:ext cx="0" cy="263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9A131F5-4A33-46FE-AD94-B04D63233412}"/>
              </a:ext>
            </a:extLst>
          </p:cNvPr>
          <p:cNvSpPr/>
          <p:nvPr/>
        </p:nvSpPr>
        <p:spPr>
          <a:xfrm>
            <a:off x="7652462" y="6026112"/>
            <a:ext cx="4253659" cy="638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기능 우선 순위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빨간 테두리 우선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EBD8ED6C-C02C-431F-B75A-60F260230A95}"/>
              </a:ext>
            </a:extLst>
          </p:cNvPr>
          <p:cNvCxnSpPr>
            <a:cxnSpLocks/>
            <a:stCxn id="44" idx="2"/>
            <a:endCxn id="23" idx="0"/>
          </p:cNvCxnSpPr>
          <p:nvPr/>
        </p:nvCxnSpPr>
        <p:spPr>
          <a:xfrm rot="16200000" flipH="1">
            <a:off x="2958349" y="4982601"/>
            <a:ext cx="386182" cy="160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9B35E8F2-B9B7-4B8B-8C04-F79483E66BF6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>
            <a:off x="2347847" y="5593103"/>
            <a:ext cx="16269" cy="38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BCE6AE0-613E-4273-BBAD-F574F87B06AA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712408" y="-820659"/>
            <a:ext cx="724855" cy="3540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82B21E-B0EC-45D9-9C9E-90E10D93F3A7}"/>
              </a:ext>
            </a:extLst>
          </p:cNvPr>
          <p:cNvSpPr/>
          <p:nvPr/>
        </p:nvSpPr>
        <p:spPr>
          <a:xfrm>
            <a:off x="5771033" y="193393"/>
            <a:ext cx="1633408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 기능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67204-D0B0-47D0-87E6-7C77C7400A8D}"/>
              </a:ext>
            </a:extLst>
          </p:cNvPr>
          <p:cNvSpPr/>
          <p:nvPr/>
        </p:nvSpPr>
        <p:spPr>
          <a:xfrm>
            <a:off x="1611702" y="2056344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US" altLang="ko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7A6D0E-45AB-4AC0-A995-DFD61CE4E51A}"/>
              </a:ext>
            </a:extLst>
          </p:cNvPr>
          <p:cNvSpPr/>
          <p:nvPr/>
        </p:nvSpPr>
        <p:spPr>
          <a:xfrm>
            <a:off x="3117330" y="2063189"/>
            <a:ext cx="144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공개 범위</a:t>
            </a:r>
            <a:endParaRPr lang="en-US" altLang="ko-KR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00627A3-9846-49DD-9F22-6E5BC667750A}"/>
              </a:ext>
            </a:extLst>
          </p:cNvPr>
          <p:cNvSpPr/>
          <p:nvPr/>
        </p:nvSpPr>
        <p:spPr>
          <a:xfrm>
            <a:off x="4619176" y="2063189"/>
            <a:ext cx="144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차단된 계정</a:t>
            </a:r>
            <a:endParaRPr lang="en-US" altLang="ko-KR" sz="1400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3785144-BFE0-410A-AD5B-18B4DEB2E5D4}"/>
              </a:ext>
            </a:extLst>
          </p:cNvPr>
          <p:cNvCxnSpPr>
            <a:cxnSpLocks/>
            <a:stCxn id="29" idx="2"/>
            <a:endCxn id="67" idx="0"/>
          </p:cNvCxnSpPr>
          <p:nvPr/>
        </p:nvCxnSpPr>
        <p:spPr>
          <a:xfrm rot="16200000" flipH="1">
            <a:off x="2888816" y="1114674"/>
            <a:ext cx="396315" cy="1500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BA6E474-4C76-4759-BA7D-958EBAB888C4}"/>
              </a:ext>
            </a:extLst>
          </p:cNvPr>
          <p:cNvCxnSpPr>
            <a:cxnSpLocks/>
            <a:stCxn id="29" idx="2"/>
            <a:endCxn id="68" idx="0"/>
          </p:cNvCxnSpPr>
          <p:nvPr/>
        </p:nvCxnSpPr>
        <p:spPr>
          <a:xfrm rot="16200000" flipH="1">
            <a:off x="3639739" y="363751"/>
            <a:ext cx="396315" cy="300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2DBED61-25C1-465E-B8FA-64F856548878}"/>
              </a:ext>
            </a:extLst>
          </p:cNvPr>
          <p:cNvCxnSpPr>
            <a:cxnSpLocks/>
            <a:stCxn id="29" idx="2"/>
            <a:endCxn id="66" idx="0"/>
          </p:cNvCxnSpPr>
          <p:nvPr/>
        </p:nvCxnSpPr>
        <p:spPr>
          <a:xfrm flipH="1">
            <a:off x="2331702" y="1666874"/>
            <a:ext cx="4915" cy="38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9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162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1차</vt:lpstr>
      <vt:lpstr>PowerPoint 프레젠테이션</vt:lpstr>
      <vt:lpstr>PowerPoint 프레젠테이션</vt:lpstr>
      <vt:lpstr>2차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9</cp:revision>
  <dcterms:created xsi:type="dcterms:W3CDTF">2024-02-08T00:17:04Z</dcterms:created>
  <dcterms:modified xsi:type="dcterms:W3CDTF">2024-02-15T01:12:48Z</dcterms:modified>
</cp:coreProperties>
</file>