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A39D45-C441-4FCD-A65D-935D0AE8333D}"/>
              </a:ext>
            </a:extLst>
          </p:cNvPr>
          <p:cNvSpPr/>
          <p:nvPr/>
        </p:nvSpPr>
        <p:spPr>
          <a:xfrm>
            <a:off x="6123670" y="1153030"/>
            <a:ext cx="2823209" cy="2449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기능인데 신고 기능만 넣도록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2095</Words>
  <Application>Microsoft Office PowerPoint</Application>
  <PresentationFormat>와이드스크린</PresentationFormat>
  <Paragraphs>659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68</cp:revision>
  <dcterms:created xsi:type="dcterms:W3CDTF">2024-01-17T10:58:28Z</dcterms:created>
  <dcterms:modified xsi:type="dcterms:W3CDTF">2024-01-29T05:00:56Z</dcterms:modified>
</cp:coreProperties>
</file>