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3" r:id="rId3"/>
    <p:sldId id="262" r:id="rId4"/>
    <p:sldId id="284" r:id="rId5"/>
    <p:sldId id="285" r:id="rId6"/>
    <p:sldId id="303" r:id="rId7"/>
    <p:sldId id="302" r:id="rId8"/>
    <p:sldId id="304" r:id="rId9"/>
    <p:sldId id="305" r:id="rId10"/>
    <p:sldId id="306" r:id="rId11"/>
    <p:sldId id="287" r:id="rId12"/>
    <p:sldId id="289" r:id="rId13"/>
    <p:sldId id="288" r:id="rId14"/>
    <p:sldId id="290" r:id="rId15"/>
    <p:sldId id="291" r:id="rId16"/>
    <p:sldId id="293" r:id="rId17"/>
    <p:sldId id="292" r:id="rId18"/>
    <p:sldId id="294" r:id="rId19"/>
    <p:sldId id="295" r:id="rId20"/>
    <p:sldId id="296" r:id="rId21"/>
    <p:sldId id="297" r:id="rId22"/>
    <p:sldId id="298" r:id="rId23"/>
    <p:sldId id="300" r:id="rId24"/>
    <p:sldId id="301" r:id="rId25"/>
    <p:sldId id="309" r:id="rId26"/>
    <p:sldId id="311" r:id="rId27"/>
    <p:sldId id="312" r:id="rId28"/>
    <p:sldId id="314" r:id="rId29"/>
    <p:sldId id="313" r:id="rId30"/>
    <p:sldId id="315" r:id="rId31"/>
    <p:sldId id="318" r:id="rId32"/>
    <p:sldId id="31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512"/>
    <a:srgbClr val="FAFAFA"/>
    <a:srgbClr val="3F3F3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7623-F05C-E560-5504-C8827BEF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FED91-805F-050B-D09F-9A14167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E5F20-20CB-BC08-B28C-92F3DB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034C-F606-8B54-6166-549ACD7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D83-4241-3098-E9B1-B7609C4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8E714-BBD3-9B9F-4265-194EF3E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067D7-C573-8FA4-EA32-16CF47D9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8B22-5025-FAA2-3513-7BEDF0B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496D-3D3A-8249-1FDF-BEA8152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5F2DA-E9B7-C219-3063-4C070FF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7B9C3-DFC1-57EA-64E8-4A024DA2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985B-C6C1-5F66-FB08-008F9ED4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4B5-57D2-77BF-A30F-115A5B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D2E4-FA85-F8C7-74A5-E186D7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5DB0-FB6D-7813-EA34-BA8A7A2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2EC-4441-0CCE-6E77-346F4467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67EA-42FC-6878-9D59-1AB5838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079F-21D5-1C61-047E-C205047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9C87-6108-188C-52CA-AC6DF6D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93F06-75C5-E20C-1835-F2C0A0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F104-DD17-3355-33B3-4B7A79E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DF8E-A30C-71C6-6A99-3C66301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C52-3299-D488-1F98-7A7AD60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A76E-3BAD-4DDF-D6CD-342C88C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73FB-E211-877C-A2CF-ADD4875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EA7B-4A10-8087-EE3D-202E8D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3932A-BF90-71FF-3E9D-9034CFB1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B798-3B38-006D-82DB-BA29E5A0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1432-54D5-A512-DBE3-48A45AF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3EC4A-6A3C-5778-2EA1-56838A4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2C0AC-4114-A6BF-9C1B-DD0B74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7027-7978-D191-51E8-C44AF7F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45F4-C7DE-F397-C6C0-DB4EC9A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CFB-5479-7FB6-C71E-ACAEC443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BE93-3E52-8F5C-2432-7E4E0476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ABFF4-D066-BBD3-2B4A-DE973E8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19967-AC31-8F23-85DE-ABE08177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70521-759E-C003-4CB3-28E4EAE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3303-DEB3-6147-CF9B-12759B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38AC-AF11-A9E5-4494-830207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8A232-E2F3-D4D9-98AF-7270AD32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7212A-EE4A-4574-3A19-DDBBE69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1FA0-FF02-6B0C-6905-DEFAD09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DE4BC-54D7-DD03-EE8D-2E86A28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6B399-3501-57CA-EBED-646039E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CE9D6-1DE9-496E-874C-39B6FC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F2DA-9DAB-0D64-C5C8-A7541B9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41FE-4B1B-479F-25E9-86D4153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AAC1-FD1E-8BA7-4007-7351203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F635C-2B9F-A5C1-0EE5-48CBB9F6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762E3-292C-8B09-2FE5-97DFBAC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21B8-B681-0EF1-7F79-F1BA70C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E490-79F6-B0AF-7F68-4828B6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A0126-7C10-1FED-BB3E-5511F8FC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8DF-55BD-7C13-8FDF-428B732E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30F50-C900-41C5-B21A-A7945E5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5285D-BA41-37CA-02A6-BC6062C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A2AB-D94B-34B9-A075-2E28AC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EF140-00D6-5AB1-09F5-71B8EF4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317-DFE8-E89A-11B9-D8DB45D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5EBD-70C3-EDAA-CA21-238703B99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7CC9-092F-4D65-B38D-45CE7ECC2F4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0AE8-A43C-DBA0-EE2E-2147B123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DD74C-202D-2D46-5C00-63C7BBBB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E98955-5874-4498-2FF1-2AA216ACCCF4}"/>
              </a:ext>
            </a:extLst>
          </p:cNvPr>
          <p:cNvSpPr txBox="1"/>
          <p:nvPr/>
        </p:nvSpPr>
        <p:spPr>
          <a:xfrm>
            <a:off x="3004460" y="2166586"/>
            <a:ext cx="5143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41F43-0E51-E97E-DB37-2C9AC7A98B87}"/>
              </a:ext>
            </a:extLst>
          </p:cNvPr>
          <p:cNvSpPr txBox="1"/>
          <p:nvPr/>
        </p:nvSpPr>
        <p:spPr>
          <a:xfrm>
            <a:off x="3205839" y="3150997"/>
            <a:ext cx="494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자바 스프링 기반 </a:t>
            </a:r>
            <a:r>
              <a:rPr lang="ko-KR" altLang="en-US" dirty="0" err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풀스택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개발자 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C840D-0388-6662-4955-68B11ADF3F3D}"/>
              </a:ext>
            </a:extLst>
          </p:cNvPr>
          <p:cNvSpPr txBox="1"/>
          <p:nvPr/>
        </p:nvSpPr>
        <p:spPr>
          <a:xfrm>
            <a:off x="374649" y="35242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아카데미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53F516-3A38-922F-E571-46283A31A16D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7E034-5A97-B35D-CBD1-41659CA775BF}"/>
              </a:ext>
            </a:extLst>
          </p:cNvPr>
          <p:cNvSpPr txBox="1"/>
          <p:nvPr/>
        </p:nvSpPr>
        <p:spPr>
          <a:xfrm>
            <a:off x="4446435" y="4160835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전우성</a:t>
            </a:r>
            <a:r>
              <a:rPr lang="en-US" altLang="ko-KR" dirty="0"/>
              <a:t>, </a:t>
            </a:r>
            <a:r>
              <a:rPr lang="ko-KR" altLang="en-US" dirty="0" err="1"/>
              <a:t>주현종</a:t>
            </a:r>
            <a:r>
              <a:rPr lang="en-US" altLang="ko-KR" dirty="0"/>
              <a:t>, </a:t>
            </a:r>
            <a:r>
              <a:rPr lang="ko-KR" altLang="en-US" dirty="0" err="1"/>
              <a:t>김건승</a:t>
            </a:r>
            <a:endParaRPr lang="ko-KR" altLang="en-US" dirty="0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99F92BAD-2EA3-A895-02C6-0C626F85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074" y="317309"/>
            <a:ext cx="6324600" cy="5667375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374093F8-9684-3714-603B-37D8ED90A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4300" y="3800474"/>
            <a:ext cx="7905751" cy="270510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202F0F-EA07-ABD6-2D6A-A46156ADE453}"/>
              </a:ext>
            </a:extLst>
          </p:cNvPr>
          <p:cNvCxnSpPr>
            <a:cxnSpLocks/>
          </p:cNvCxnSpPr>
          <p:nvPr/>
        </p:nvCxnSpPr>
        <p:spPr>
          <a:xfrm>
            <a:off x="3004460" y="2967695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댓글 로드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37A817B-67B8-4571-9512-487484AC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940" y="4884656"/>
            <a:ext cx="495369" cy="362001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86859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@testuser </a:t>
              </a:r>
              <a:r>
                <a:rPr lang="ko-KR" altLang="en-US" sz="1050" dirty="0">
                  <a:solidFill>
                    <a:schemeClr val="tx1"/>
                  </a:solidFill>
                </a:rPr>
                <a:t>댓글을 답니다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30817A5-DB25-4078-A634-AA15CF5F47C1}"/>
              </a:ext>
            </a:extLst>
          </p:cNvPr>
          <p:cNvGrpSpPr/>
          <p:nvPr/>
        </p:nvGrpSpPr>
        <p:grpSpPr>
          <a:xfrm>
            <a:off x="6405727" y="1588654"/>
            <a:ext cx="2600298" cy="2105412"/>
            <a:chOff x="6405727" y="2050476"/>
            <a:chExt cx="2600298" cy="210541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A6B67C6-5039-4671-B327-A83A5C0A7C0E}"/>
                </a:ext>
              </a:extLst>
            </p:cNvPr>
            <p:cNvSpPr/>
            <p:nvPr/>
          </p:nvSpPr>
          <p:spPr>
            <a:xfrm>
              <a:off x="6762753" y="2740114"/>
              <a:ext cx="2226147" cy="1406541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숨기기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3351003-5E50-4095-8666-B277F1C595F1}"/>
                </a:ext>
              </a:extLst>
            </p:cNvPr>
            <p:cNvGrpSpPr/>
            <p:nvPr/>
          </p:nvGrpSpPr>
          <p:grpSpPr>
            <a:xfrm>
              <a:off x="6405727" y="2050476"/>
              <a:ext cx="2600298" cy="2105412"/>
              <a:chOff x="6405727" y="2189022"/>
              <a:chExt cx="2600298" cy="210541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6B3C6AC-02D6-42A4-B8D4-547D739B9A45}"/>
                  </a:ext>
                </a:extLst>
              </p:cNvPr>
              <p:cNvSpPr/>
              <p:nvPr/>
            </p:nvSpPr>
            <p:spPr>
              <a:xfrm>
                <a:off x="6405727" y="2189022"/>
                <a:ext cx="2598683" cy="210541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38028E6-7E22-4EDF-8DB5-0A8B20731A1C}"/>
                  </a:ext>
                </a:extLst>
              </p:cNvPr>
              <p:cNvSpPr/>
              <p:nvPr/>
            </p:nvSpPr>
            <p:spPr>
              <a:xfrm>
                <a:off x="6764850" y="2219082"/>
                <a:ext cx="2226147" cy="480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dirty="0" err="1">
                    <a:solidFill>
                      <a:schemeClr val="tx1"/>
                    </a:solidFill>
                  </a:rPr>
                  <a:t>testuser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댓글을 답니다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schemeClr val="tx1"/>
                    </a:solidFill>
                  </a:rPr>
                  <a:t>두줄 </a:t>
                </a:r>
                <a:r>
                  <a:rPr lang="ko-KR" altLang="en-US" sz="900" dirty="0" err="1">
                    <a:solidFill>
                      <a:schemeClr val="tx1"/>
                    </a:solidFill>
                  </a:rPr>
                  <a:t>짜리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 댓글입니다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  <a:endParaRPr lang="ko-KR" alt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FA3D8F37-5269-4154-B1AF-540003D0F288}"/>
                  </a:ext>
                </a:extLst>
              </p:cNvPr>
              <p:cNvSpPr/>
              <p:nvPr/>
            </p:nvSpPr>
            <p:spPr>
              <a:xfrm>
                <a:off x="6466397" y="2313069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E376B13-C62C-4362-8C03-8176E9E6A0D9}"/>
                  </a:ext>
                </a:extLst>
              </p:cNvPr>
              <p:cNvSpPr/>
              <p:nvPr/>
            </p:nvSpPr>
            <p:spPr>
              <a:xfrm>
                <a:off x="6764849" y="2678925"/>
                <a:ext cx="2226147" cy="2194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주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|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 댓글 달기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| 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</a:rPr>
                  <a:t>· · ·</a:t>
                </a:r>
                <a:endParaRPr lang="ko-KR" altLang="en-US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95E864AC-1FB1-4FAA-9D05-662E481B106F}"/>
                  </a:ext>
                </a:extLst>
              </p:cNvPr>
              <p:cNvGrpSpPr/>
              <p:nvPr/>
            </p:nvGrpSpPr>
            <p:grpSpPr>
              <a:xfrm>
                <a:off x="6763820" y="3051028"/>
                <a:ext cx="2239187" cy="603379"/>
                <a:chOff x="3777314" y="515394"/>
                <a:chExt cx="2239187" cy="603379"/>
              </a:xfrm>
            </p:grpSpPr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51343E81-0955-4F16-BA19-C8FB471A4BFE}"/>
                    </a:ext>
                  </a:extLst>
                </p:cNvPr>
                <p:cNvSpPr/>
                <p:nvPr/>
              </p:nvSpPr>
              <p:spPr>
                <a:xfrm>
                  <a:off x="3777314" y="515394"/>
                  <a:ext cx="2226147" cy="603379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715C5742-C1E2-4481-8C56-72D8B184F980}"/>
                    </a:ext>
                  </a:extLst>
                </p:cNvPr>
                <p:cNvSpPr/>
                <p:nvPr/>
              </p:nvSpPr>
              <p:spPr>
                <a:xfrm>
                  <a:off x="4117750" y="573715"/>
                  <a:ext cx="1892231" cy="2985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solidFill>
                        <a:schemeClr val="tx1"/>
                      </a:solidFill>
                    </a:rPr>
                    <a:t>testuser21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대댓글을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답니다</a:t>
                  </a:r>
                  <a:endParaRPr lang="ko-KR" altLang="en-US" sz="9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D7C6E923-2FEC-4B58-8AAA-16A85801470B}"/>
                    </a:ext>
                  </a:extLst>
                </p:cNvPr>
                <p:cNvSpPr/>
                <p:nvPr/>
              </p:nvSpPr>
              <p:spPr>
                <a:xfrm>
                  <a:off x="3819297" y="667702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BECC2FD9-1D73-4180-8EF9-AF767707A965}"/>
                    </a:ext>
                  </a:extLst>
                </p:cNvPr>
                <p:cNvSpPr/>
                <p:nvPr/>
              </p:nvSpPr>
              <p:spPr>
                <a:xfrm>
                  <a:off x="4126570" y="849668"/>
                  <a:ext cx="1889931" cy="2284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주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댓글 달기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</a:rPr>
                    <a:t>· · ·</a:t>
                  </a:r>
                  <a:endParaRPr lang="ko-KR" altLang="en-US" sz="9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5EEE0D6A-9E48-47F1-91C3-C00FED934129}"/>
                  </a:ext>
                </a:extLst>
              </p:cNvPr>
              <p:cNvGrpSpPr/>
              <p:nvPr/>
            </p:nvGrpSpPr>
            <p:grpSpPr>
              <a:xfrm>
                <a:off x="6766838" y="3617221"/>
                <a:ext cx="2239187" cy="677213"/>
                <a:chOff x="6766838" y="4005143"/>
                <a:chExt cx="2239187" cy="677213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E201CFD7-295A-4552-BB42-A05B98C6F3AB}"/>
                    </a:ext>
                  </a:extLst>
                </p:cNvPr>
                <p:cNvSpPr/>
                <p:nvPr/>
              </p:nvSpPr>
              <p:spPr>
                <a:xfrm>
                  <a:off x="6766838" y="4042029"/>
                  <a:ext cx="2226147" cy="640327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813D1D96-23E2-45E4-B394-F55BC2ACC509}"/>
                    </a:ext>
                  </a:extLst>
                </p:cNvPr>
                <p:cNvSpPr/>
                <p:nvPr/>
              </p:nvSpPr>
              <p:spPr>
                <a:xfrm>
                  <a:off x="7107274" y="4005143"/>
                  <a:ext cx="1892231" cy="4643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solidFill>
                        <a:schemeClr val="tx1"/>
                      </a:solidFill>
                    </a:rPr>
                    <a:t>testuser21 </a:t>
                  </a:r>
                  <a:r>
                    <a:rPr lang="en-US" altLang="ko-KR" sz="9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@testuser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대댓글을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답니다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 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두줄이네요</a:t>
                  </a:r>
                  <a:endParaRPr lang="ko-KR" altLang="en-US" sz="9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CD866B5E-5AE6-405B-B63C-7BDBA98C605C}"/>
                    </a:ext>
                  </a:extLst>
                </p:cNvPr>
                <p:cNvSpPr/>
                <p:nvPr/>
              </p:nvSpPr>
              <p:spPr>
                <a:xfrm>
                  <a:off x="6808821" y="4099130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77724636-097A-4115-86F8-138E5B9AB503}"/>
                    </a:ext>
                  </a:extLst>
                </p:cNvPr>
                <p:cNvSpPr/>
                <p:nvPr/>
              </p:nvSpPr>
              <p:spPr>
                <a:xfrm>
                  <a:off x="7116094" y="4428877"/>
                  <a:ext cx="1889931" cy="2284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주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댓글 달기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</a:rPr>
                    <a:t>· · ·</a:t>
                  </a:r>
                  <a:endParaRPr lang="ko-KR" altLang="en-US" sz="9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3690412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9F6706E-0104-4755-85BA-616A7E9A3F76}"/>
              </a:ext>
            </a:extLst>
          </p:cNvPr>
          <p:cNvSpPr/>
          <p:nvPr/>
        </p:nvSpPr>
        <p:spPr>
          <a:xfrm>
            <a:off x="9458276" y="3624018"/>
            <a:ext cx="2344037" cy="1181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댓글은 처음에 </a:t>
            </a:r>
            <a:r>
              <a:rPr lang="ko-KR" altLang="en-US" sz="1200" dirty="0" err="1">
                <a:solidFill>
                  <a:schemeClr val="tx1"/>
                </a:solidFill>
              </a:rPr>
              <a:t>루트댓글</a:t>
            </a:r>
            <a:r>
              <a:rPr lang="ko-KR" altLang="en-US" sz="1200" dirty="0">
                <a:solidFill>
                  <a:schemeClr val="tx1"/>
                </a:solidFill>
              </a:rPr>
              <a:t> 기준으로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개가 </a:t>
            </a:r>
            <a:r>
              <a:rPr lang="ko-KR" altLang="en-US" sz="1200" dirty="0" err="1">
                <a:solidFill>
                  <a:schemeClr val="tx1"/>
                </a:solidFill>
              </a:rPr>
              <a:t>로드됩니다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이후 </a:t>
            </a:r>
            <a:r>
              <a:rPr lang="en-US" altLang="ko-KR" sz="1200" dirty="0">
                <a:solidFill>
                  <a:schemeClr val="tx1"/>
                </a:solidFill>
              </a:rPr>
              <a:t>+ </a:t>
            </a:r>
            <a:r>
              <a:rPr lang="ko-KR" altLang="en-US" sz="1200" dirty="0">
                <a:solidFill>
                  <a:schemeClr val="tx1"/>
                </a:solidFill>
              </a:rPr>
              <a:t>버튼을 눌러서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개씩 추가 로드 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DC9965D-0FFD-4772-A017-8EC80E00B5AC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718797" y="4215013"/>
            <a:ext cx="1739479" cy="81166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51069E1-E0CD-44B9-BDF7-6F420C817F93}"/>
              </a:ext>
            </a:extLst>
          </p:cNvPr>
          <p:cNvGrpSpPr/>
          <p:nvPr/>
        </p:nvGrpSpPr>
        <p:grpSpPr>
          <a:xfrm>
            <a:off x="4255697" y="5342013"/>
            <a:ext cx="2983343" cy="3756654"/>
            <a:chOff x="4225780" y="1488939"/>
            <a:chExt cx="2983343" cy="3756654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6ECB143-A774-47A8-A824-2C1E0F8CF489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5E76D773-3B65-4505-920D-7018D150281A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F378D9E3-6A1C-4ACD-A69C-C624ADB3B58D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06" name="그림 105">
                  <a:extLst>
                    <a:ext uri="{FF2B5EF4-FFF2-40B4-BE49-F238E27FC236}">
                      <a16:creationId xmlns:a16="http://schemas.microsoft.com/office/drawing/2014/main" id="{B9C96E5A-EB7C-4348-A463-86D8C895E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07" name="그림 106">
                  <a:extLst>
                    <a:ext uri="{FF2B5EF4-FFF2-40B4-BE49-F238E27FC236}">
                      <a16:creationId xmlns:a16="http://schemas.microsoft.com/office/drawing/2014/main" id="{4A76D1D5-E241-4EE7-A91C-ABD76E75EF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A05C810-97A6-4C88-AA77-B7ED2F7410BA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6773A40B-86E1-4DD9-BC6E-D4F74CF1D9B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0" name="타원 119">
                    <a:extLst>
                      <a:ext uri="{FF2B5EF4-FFF2-40B4-BE49-F238E27FC236}">
                        <a16:creationId xmlns:a16="http://schemas.microsoft.com/office/drawing/2014/main" id="{20C7B723-1E36-4BE4-B3CE-8A0970EB5FFB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1" name="타원 120">
                    <a:extLst>
                      <a:ext uri="{FF2B5EF4-FFF2-40B4-BE49-F238E27FC236}">
                        <a16:creationId xmlns:a16="http://schemas.microsoft.com/office/drawing/2014/main" id="{42B33605-D82C-4B4B-9E44-C4F9D40E4DB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3E2F0B29-0986-46A8-AB81-75A28D97150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74D56874-B6BD-4B5D-BE33-70B9D7D02773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9" name="타원 118">
                    <a:extLst>
                      <a:ext uri="{FF2B5EF4-FFF2-40B4-BE49-F238E27FC236}">
                        <a16:creationId xmlns:a16="http://schemas.microsoft.com/office/drawing/2014/main" id="{FECE8177-FE62-46E9-9E39-841C7E222FAE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1" name="그룹 110">
                  <a:extLst>
                    <a:ext uri="{FF2B5EF4-FFF2-40B4-BE49-F238E27FC236}">
                      <a16:creationId xmlns:a16="http://schemas.microsoft.com/office/drawing/2014/main" id="{A2344A87-7864-452A-A3DB-4E23E92C278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6" name="타원 115">
                    <a:extLst>
                      <a:ext uri="{FF2B5EF4-FFF2-40B4-BE49-F238E27FC236}">
                        <a16:creationId xmlns:a16="http://schemas.microsoft.com/office/drawing/2014/main" id="{DD054313-E64F-48BD-88C9-A6370644DA2F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7" name="타원 116">
                    <a:extLst>
                      <a:ext uri="{FF2B5EF4-FFF2-40B4-BE49-F238E27FC236}">
                        <a16:creationId xmlns:a16="http://schemas.microsoft.com/office/drawing/2014/main" id="{82255043-5C24-4247-8255-8633A0DE61F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C6D296FE-6CC1-4EF2-BB4E-771F78FF1238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2141F99C-3A3D-4605-A816-3FA94497102E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0FE1553B-2D2B-41A9-9DBA-E272DDA9A3B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5" name="그림 114">
                  <a:extLst>
                    <a:ext uri="{FF2B5EF4-FFF2-40B4-BE49-F238E27FC236}">
                      <a16:creationId xmlns:a16="http://schemas.microsoft.com/office/drawing/2014/main" id="{3CBE02B9-6E23-460C-8C20-06624E28F2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BF1C092-7D29-45C4-9743-F139BDF3FAAC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62AEE1-1ABD-46E9-AC02-39B4AC3C45C6}"/>
              </a:ext>
            </a:extLst>
          </p:cNvPr>
          <p:cNvSpPr/>
          <p:nvPr/>
        </p:nvSpPr>
        <p:spPr>
          <a:xfrm>
            <a:off x="3671453" y="1376380"/>
            <a:ext cx="4100948" cy="4988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FEDD126-3B5C-4266-A267-A8751D090FB5}"/>
              </a:ext>
            </a:extLst>
          </p:cNvPr>
          <p:cNvSpPr/>
          <p:nvPr/>
        </p:nvSpPr>
        <p:spPr>
          <a:xfrm>
            <a:off x="4262727" y="565183"/>
            <a:ext cx="2931155" cy="5878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로그인시</a:t>
            </a:r>
            <a:r>
              <a:rPr lang="ko-KR" altLang="en-US" sz="1400" dirty="0">
                <a:solidFill>
                  <a:schemeClr val="tx1"/>
                </a:solidFill>
              </a:rPr>
              <a:t> 홈 화면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496BBF2-DF41-4F85-82BD-AABD5E2AD3A0}"/>
              </a:ext>
            </a:extLst>
          </p:cNvPr>
          <p:cNvSpPr/>
          <p:nvPr/>
        </p:nvSpPr>
        <p:spPr>
          <a:xfrm>
            <a:off x="8174511" y="2043387"/>
            <a:ext cx="2931155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사용자가 팔로우한 계정들의 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게시글 목록이 표시됨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한번에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178FB03-2604-4BE9-A92A-4B9AE8E20D2E}"/>
              </a:ext>
            </a:extLst>
          </p:cNvPr>
          <p:cNvSpPr/>
          <p:nvPr/>
        </p:nvSpPr>
        <p:spPr>
          <a:xfrm>
            <a:off x="8174511" y="2888079"/>
            <a:ext cx="2891008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한번 확인된 글은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일 이후 표시되지 않음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68578" y="2254981"/>
            <a:ext cx="1257212" cy="461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3602689-E867-4A15-BD97-AE447B8987DD}"/>
              </a:ext>
            </a:extLst>
          </p:cNvPr>
          <p:cNvSpPr/>
          <p:nvPr/>
        </p:nvSpPr>
        <p:spPr>
          <a:xfrm>
            <a:off x="458903" y="5176867"/>
            <a:ext cx="2823682" cy="3477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홈 버튼을 </a:t>
            </a:r>
            <a:r>
              <a:rPr lang="ko-KR" altLang="en-US" sz="1400">
                <a:solidFill>
                  <a:schemeClr val="tx1"/>
                </a:solidFill>
              </a:rPr>
              <a:t>눌러도 해당화면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92CF197-1AFE-499F-A46B-3C009DE3A3BF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1870744" y="2540000"/>
            <a:ext cx="105838" cy="263686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E9C7114-930D-4CA6-8851-8D8EFA015763}"/>
              </a:ext>
            </a:extLst>
          </p:cNvPr>
          <p:cNvGrpSpPr/>
          <p:nvPr/>
        </p:nvGrpSpPr>
        <p:grpSpPr>
          <a:xfrm>
            <a:off x="4225780" y="1488939"/>
            <a:ext cx="2983343" cy="3756654"/>
            <a:chOff x="4225780" y="1488939"/>
            <a:chExt cx="2983343" cy="3756654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1112223-40D5-4909-8096-9595C12468F2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3A5B69D-8203-45CD-9B83-ABEF4025F8B0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95144FBF-2F0B-44BB-A823-782AB172E0B2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83" name="그림 82">
                  <a:extLst>
                    <a:ext uri="{FF2B5EF4-FFF2-40B4-BE49-F238E27FC236}">
                      <a16:creationId xmlns:a16="http://schemas.microsoft.com/office/drawing/2014/main" id="{79C38E7B-385E-4123-9A8A-73A55A2D85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DAF1EC4D-F241-49BD-AFF1-803E0075F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ED983A62-4C80-4A3D-BAE0-1147E0876CA4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2C1DC876-30C9-4FF3-AE6D-59B0A786963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9C652572-E734-4A9F-ABAF-C17D77284661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8" name="타원 97">
                    <a:extLst>
                      <a:ext uri="{FF2B5EF4-FFF2-40B4-BE49-F238E27FC236}">
                        <a16:creationId xmlns:a16="http://schemas.microsoft.com/office/drawing/2014/main" id="{9865B231-31F5-41B5-991C-4686AC44F85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988B12F7-7A10-43FA-BD3E-023AF69B3F3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14A76694-ED69-446D-A4C0-12C3698109F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6" name="타원 95">
                    <a:extLst>
                      <a:ext uri="{FF2B5EF4-FFF2-40B4-BE49-F238E27FC236}">
                        <a16:creationId xmlns:a16="http://schemas.microsoft.com/office/drawing/2014/main" id="{99010867-4336-4FAE-8B1B-DD12E721BD23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EA41EF23-EBEF-4BCD-B682-20C766518B7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B822014F-C139-4D18-B5A1-06658EB682B5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9FBE4811-BC2C-4D6F-8629-D64C403F08C0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C945030C-D91E-4F6E-98A6-BC2E3EAA53E0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D8A1FBE1-C907-4BB7-B64E-B39E81E6A9F1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EEC1BAE-3D17-479B-8F64-7EF85B75D67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id="{C7F2B601-B178-4D9F-9505-4FABA8194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279BA81-A6F3-4A85-8279-92EEFC7619F0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64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6D3B52DC-EEA8-4D21-A41A-8E0BB072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977" y="5217296"/>
            <a:ext cx="628738" cy="485843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700AF1D-5123-4CA8-8759-43F4D72FE3DE}"/>
              </a:ext>
            </a:extLst>
          </p:cNvPr>
          <p:cNvGrpSpPr/>
          <p:nvPr/>
        </p:nvGrpSpPr>
        <p:grpSpPr>
          <a:xfrm>
            <a:off x="4173511" y="1496802"/>
            <a:ext cx="2983343" cy="3756654"/>
            <a:chOff x="4225780" y="1488939"/>
            <a:chExt cx="2983343" cy="375665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7F6FB40-1A51-4C7F-ABC0-3660468754B7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6E13C98E-5B7F-4EEA-AA6C-3DC6A62FD025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079D109B-7A71-493F-B700-15F8A08C8B14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19" name="그림 118">
                  <a:extLst>
                    <a:ext uri="{FF2B5EF4-FFF2-40B4-BE49-F238E27FC236}">
                      <a16:creationId xmlns:a16="http://schemas.microsoft.com/office/drawing/2014/main" id="{A616E38B-F608-4576-BB54-78D2B50E2D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20" name="그림 119">
                  <a:extLst>
                    <a:ext uri="{FF2B5EF4-FFF2-40B4-BE49-F238E27FC236}">
                      <a16:creationId xmlns:a16="http://schemas.microsoft.com/office/drawing/2014/main" id="{AE72AE65-AF36-44FF-990A-B349278ABD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A0E23821-A9D9-4239-8DC3-8BEF518A311B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60E655C-A18A-48DA-B726-75EC5D468B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3" name="타원 132">
                    <a:extLst>
                      <a:ext uri="{FF2B5EF4-FFF2-40B4-BE49-F238E27FC236}">
                        <a16:creationId xmlns:a16="http://schemas.microsoft.com/office/drawing/2014/main" id="{C1F95A88-3B74-46B5-BCB4-629F9A9D3DE2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4" name="타원 133">
                    <a:extLst>
                      <a:ext uri="{FF2B5EF4-FFF2-40B4-BE49-F238E27FC236}">
                        <a16:creationId xmlns:a16="http://schemas.microsoft.com/office/drawing/2014/main" id="{BCC69B56-A3F8-4803-9CBC-797A1469C14F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2C083074-15BA-44FF-B460-9F0BAE4AE2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1" name="타원 130">
                    <a:extLst>
                      <a:ext uri="{FF2B5EF4-FFF2-40B4-BE49-F238E27FC236}">
                        <a16:creationId xmlns:a16="http://schemas.microsoft.com/office/drawing/2014/main" id="{11AAF05C-E3E4-4116-A735-907EAC66C40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2" name="타원 131">
                    <a:extLst>
                      <a:ext uri="{FF2B5EF4-FFF2-40B4-BE49-F238E27FC236}">
                        <a16:creationId xmlns:a16="http://schemas.microsoft.com/office/drawing/2014/main" id="{AD1E0281-9F60-4BF4-A1E3-8D78550BF26B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117B7B0D-329C-471C-8CBC-5B4E177E65F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9" name="타원 128">
                    <a:extLst>
                      <a:ext uri="{FF2B5EF4-FFF2-40B4-BE49-F238E27FC236}">
                        <a16:creationId xmlns:a16="http://schemas.microsoft.com/office/drawing/2014/main" id="{361CF8B5-321C-4E39-A366-0985375D041D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0" name="타원 129">
                    <a:extLst>
                      <a:ext uri="{FF2B5EF4-FFF2-40B4-BE49-F238E27FC236}">
                        <a16:creationId xmlns:a16="http://schemas.microsoft.com/office/drawing/2014/main" id="{CD0D58D4-E0D8-4E91-820B-D8BF7216736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B00F1783-8A61-418D-A4F9-63A7EE3B4634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4CE48D56-F196-4EA0-A401-BAF9C57FD3DD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AA327803-846C-4638-A2AB-C9BF370FB686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E05A2AAD-2BAD-43C2-AF75-451AF23A4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1D8EE0C-539D-4669-9E67-09BA87B6C912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중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48524A-6698-46AE-BB9D-B0E2AD64F28A}"/>
              </a:ext>
            </a:extLst>
          </p:cNvPr>
          <p:cNvSpPr/>
          <p:nvPr/>
        </p:nvSpPr>
        <p:spPr>
          <a:xfrm>
            <a:off x="8977745" y="6032478"/>
            <a:ext cx="498764" cy="545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04905FD-9C6D-4E37-ACF9-286DE740DC7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9476509" y="5734645"/>
            <a:ext cx="561112" cy="57047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4D9BD72-9B3F-40C5-936A-E06FF53ABAD5}"/>
              </a:ext>
            </a:extLst>
          </p:cNvPr>
          <p:cNvSpPr/>
          <p:nvPr/>
        </p:nvSpPr>
        <p:spPr>
          <a:xfrm>
            <a:off x="8590078" y="4648194"/>
            <a:ext cx="2931154" cy="10533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스크롤을 내리면 다음 목록을 </a:t>
            </a:r>
            <a:r>
              <a:rPr lang="ko-KR" altLang="en-US" sz="1400" dirty="0" err="1">
                <a:solidFill>
                  <a:schemeClr val="tx1"/>
                </a:solidFill>
              </a:rPr>
              <a:t>받아옴</a:t>
            </a:r>
            <a:r>
              <a:rPr lang="en-US" altLang="ko-KR" sz="1400" dirty="0">
                <a:solidFill>
                  <a:schemeClr val="tx1"/>
                </a:solidFill>
              </a:rPr>
              <a:t>(10</a:t>
            </a:r>
            <a:r>
              <a:rPr lang="ko-KR" altLang="en-US" sz="1400" dirty="0">
                <a:solidFill>
                  <a:schemeClr val="tx1"/>
                </a:solidFill>
              </a:rPr>
              <a:t>개 씩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갱신되는 동안 </a:t>
            </a:r>
            <a:r>
              <a:rPr lang="ko-KR" altLang="en-US" sz="1400" dirty="0" err="1">
                <a:solidFill>
                  <a:schemeClr val="tx1"/>
                </a:solidFill>
              </a:rPr>
              <a:t>푸터와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로딩중</a:t>
            </a:r>
            <a:r>
              <a:rPr lang="ko-KR" altLang="en-US" sz="1400" dirty="0">
                <a:solidFill>
                  <a:schemeClr val="tx1"/>
                </a:solidFill>
              </a:rPr>
              <a:t> 마크가 표시됨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725C973-6BA7-4C9F-A14A-F1ACB5379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CBEF041-93EC-456D-8197-C2194F09EB2A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687655" y="5174846"/>
            <a:ext cx="2902423" cy="3555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EDC2F14-C9E8-49A2-828C-A4BA402EDEC9}"/>
              </a:ext>
            </a:extLst>
          </p:cNvPr>
          <p:cNvSpPr/>
          <p:nvPr/>
        </p:nvSpPr>
        <p:spPr>
          <a:xfrm>
            <a:off x="4405024" y="754409"/>
            <a:ext cx="3297532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프로필사진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>
                <a:solidFill>
                  <a:schemeClr val="tx1"/>
                </a:solidFill>
              </a:rPr>
              <a:t>닉네임</a:t>
            </a:r>
            <a:r>
              <a:rPr lang="en-US" altLang="ko-KR" sz="1100" dirty="0">
                <a:solidFill>
                  <a:schemeClr val="tx1"/>
                </a:solidFill>
              </a:rPr>
              <a:t> | </a:t>
            </a:r>
            <a:r>
              <a:rPr lang="ko-KR" altLang="en-US" sz="1100" dirty="0">
                <a:solidFill>
                  <a:schemeClr val="tx1"/>
                </a:solidFill>
              </a:rPr>
              <a:t>작성일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 err="1">
                <a:solidFill>
                  <a:schemeClr val="tx1"/>
                </a:solidFill>
              </a:rPr>
              <a:t>팔로우</a:t>
            </a:r>
            <a:r>
              <a:rPr lang="ko-KR" altLang="en-US" sz="1100" dirty="0">
                <a:solidFill>
                  <a:schemeClr val="tx1"/>
                </a:solidFill>
              </a:rPr>
              <a:t> 링크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580E97B-9B7C-4B56-B236-F8AC06687FD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5196840" y="1031393"/>
            <a:ext cx="856950" cy="62846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1029921-B97D-485F-B877-83436449AFD3}"/>
              </a:ext>
            </a:extLst>
          </p:cNvPr>
          <p:cNvSpPr/>
          <p:nvPr/>
        </p:nvSpPr>
        <p:spPr>
          <a:xfrm>
            <a:off x="4206150" y="1535290"/>
            <a:ext cx="2095587" cy="314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7BF7108-C642-4580-8665-D3B5DA982BAF}"/>
              </a:ext>
            </a:extLst>
          </p:cNvPr>
          <p:cNvSpPr/>
          <p:nvPr/>
        </p:nvSpPr>
        <p:spPr>
          <a:xfrm>
            <a:off x="6967930" y="1684081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A7C4457-1688-48C4-BCB1-04AA5DE543E0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5844836" y="1822573"/>
            <a:ext cx="1123094" cy="89382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FAE1F1C-7411-4D1C-AAB1-8E72B53083C5}"/>
              </a:ext>
            </a:extLst>
          </p:cNvPr>
          <p:cNvSpPr/>
          <p:nvPr/>
        </p:nvSpPr>
        <p:spPr>
          <a:xfrm>
            <a:off x="2813132" y="2217438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DB0B964-EBB3-4848-975D-74EE762FE7AF}"/>
              </a:ext>
            </a:extLst>
          </p:cNvPr>
          <p:cNvCxnSpPr>
            <a:cxnSpLocks/>
            <a:stCxn id="138" idx="2"/>
          </p:cNvCxnSpPr>
          <p:nvPr/>
        </p:nvCxnSpPr>
        <p:spPr>
          <a:xfrm>
            <a:off x="3747335" y="2494422"/>
            <a:ext cx="3118595" cy="5600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5BE5C74-AFE5-4C26-9ECB-21BF44330A89}"/>
              </a:ext>
            </a:extLst>
          </p:cNvPr>
          <p:cNvCxnSpPr>
            <a:cxnSpLocks/>
            <a:stCxn id="138" idx="2"/>
            <a:endCxn id="125" idx="1"/>
          </p:cNvCxnSpPr>
          <p:nvPr/>
        </p:nvCxnSpPr>
        <p:spPr>
          <a:xfrm>
            <a:off x="3747335" y="2494422"/>
            <a:ext cx="502910" cy="4448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2392FCC1-855F-40E9-BFF4-145F59DB3AB5}"/>
              </a:ext>
            </a:extLst>
          </p:cNvPr>
          <p:cNvSpPr/>
          <p:nvPr/>
        </p:nvSpPr>
        <p:spPr>
          <a:xfrm>
            <a:off x="7079501" y="3487960"/>
            <a:ext cx="1868406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 위치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8DE8A39-4F7B-47BB-AE5D-21787AA6CEBF}"/>
              </a:ext>
            </a:extLst>
          </p:cNvPr>
          <p:cNvCxnSpPr>
            <a:cxnSpLocks/>
            <a:stCxn id="154" idx="1"/>
          </p:cNvCxnSpPr>
          <p:nvPr/>
        </p:nvCxnSpPr>
        <p:spPr>
          <a:xfrm flipH="1">
            <a:off x="5844836" y="3659739"/>
            <a:ext cx="1234665" cy="109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2A84B839-54A3-4188-BA3A-22F0F857ED0E}"/>
              </a:ext>
            </a:extLst>
          </p:cNvPr>
          <p:cNvSpPr/>
          <p:nvPr/>
        </p:nvSpPr>
        <p:spPr>
          <a:xfrm>
            <a:off x="2406871" y="3753679"/>
            <a:ext cx="166688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좋아요 표시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또는 해제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좋아요시</a:t>
            </a:r>
            <a:r>
              <a:rPr lang="ko-KR" altLang="en-US" sz="1100" dirty="0">
                <a:solidFill>
                  <a:schemeClr val="tx1"/>
                </a:solidFill>
              </a:rPr>
              <a:t> 빨간색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426CA2B-50EB-496F-9B16-1108DC3C2E25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4073755" y="3925458"/>
            <a:ext cx="381467" cy="3244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CC7999C6-C6A6-4635-8443-DD65E909EA4B}"/>
              </a:ext>
            </a:extLst>
          </p:cNvPr>
          <p:cNvSpPr/>
          <p:nvPr/>
        </p:nvSpPr>
        <p:spPr>
          <a:xfrm>
            <a:off x="2439997" y="3252103"/>
            <a:ext cx="1920330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확인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07E118B-AA80-4292-B3D7-1DEAE5987743}"/>
              </a:ext>
            </a:extLst>
          </p:cNvPr>
          <p:cNvCxnSpPr>
            <a:cxnSpLocks/>
            <a:stCxn id="164" idx="3"/>
          </p:cNvCxnSpPr>
          <p:nvPr/>
        </p:nvCxnSpPr>
        <p:spPr>
          <a:xfrm>
            <a:off x="4360327" y="3423882"/>
            <a:ext cx="451658" cy="8312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875D6C2-7F65-40A4-B191-2C4373290F0A}"/>
              </a:ext>
            </a:extLst>
          </p:cNvPr>
          <p:cNvSpPr/>
          <p:nvPr/>
        </p:nvSpPr>
        <p:spPr>
          <a:xfrm>
            <a:off x="4258839" y="4412902"/>
            <a:ext cx="2066146" cy="233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8AEF36D-D163-46D9-8FC3-DBCD48C0690E}"/>
              </a:ext>
            </a:extLst>
          </p:cNvPr>
          <p:cNvSpPr/>
          <p:nvPr/>
        </p:nvSpPr>
        <p:spPr>
          <a:xfrm>
            <a:off x="4244635" y="4686158"/>
            <a:ext cx="2066146" cy="15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6673A965-2BC5-403C-8360-7E8686EE1DD3}"/>
              </a:ext>
            </a:extLst>
          </p:cNvPr>
          <p:cNvSpPr/>
          <p:nvPr/>
        </p:nvSpPr>
        <p:spPr>
          <a:xfrm>
            <a:off x="7103995" y="4081205"/>
            <a:ext cx="268113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개수 표시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100" dirty="0">
                <a:solidFill>
                  <a:schemeClr val="tx1"/>
                </a:solidFill>
              </a:rPr>
              <a:t> 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65AF7130-2D26-406D-AEFB-C41888C3CB7A}"/>
              </a:ext>
            </a:extLst>
          </p:cNvPr>
          <p:cNvCxnSpPr>
            <a:cxnSpLocks/>
            <a:stCxn id="173" idx="1"/>
          </p:cNvCxnSpPr>
          <p:nvPr/>
        </p:nvCxnSpPr>
        <p:spPr>
          <a:xfrm flipH="1">
            <a:off x="5119651" y="4252984"/>
            <a:ext cx="1984344" cy="5171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FD21855B-522D-4DD5-8AAF-D586EB156FBC}"/>
              </a:ext>
            </a:extLst>
          </p:cNvPr>
          <p:cNvSpPr/>
          <p:nvPr/>
        </p:nvSpPr>
        <p:spPr>
          <a:xfrm>
            <a:off x="2434335" y="4848072"/>
            <a:ext cx="1499145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댓글달기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대댓글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X)</a:t>
            </a: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DBB5B106-FCE4-450A-B6B4-10F7E7622CC8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3933480" y="5019851"/>
            <a:ext cx="151414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8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CEA3B1A-107C-4AF3-862B-20A45ED5EBF0}"/>
              </a:ext>
            </a:extLst>
          </p:cNvPr>
          <p:cNvSpPr/>
          <p:nvPr/>
        </p:nvSpPr>
        <p:spPr>
          <a:xfrm>
            <a:off x="4239491" y="1471128"/>
            <a:ext cx="2983343" cy="3487970"/>
          </a:xfrm>
          <a:prstGeom prst="roundRect">
            <a:avLst>
              <a:gd name="adj" fmla="val 58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105FB2-54E2-4039-9534-6746264540BA}"/>
              </a:ext>
            </a:extLst>
          </p:cNvPr>
          <p:cNvSpPr/>
          <p:nvPr/>
        </p:nvSpPr>
        <p:spPr>
          <a:xfrm>
            <a:off x="4377536" y="5052751"/>
            <a:ext cx="2687778" cy="44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최근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일동안 새롭게 올라온 게시글을 모두 확인했습니다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E123CD-33A2-4C73-83A7-B0C9CFA2E730}"/>
              </a:ext>
            </a:extLst>
          </p:cNvPr>
          <p:cNvSpPr/>
          <p:nvPr/>
        </p:nvSpPr>
        <p:spPr>
          <a:xfrm>
            <a:off x="4091709" y="4765965"/>
            <a:ext cx="3200041" cy="821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497B53-CA47-4930-A469-DC35231E67F5}"/>
              </a:ext>
            </a:extLst>
          </p:cNvPr>
          <p:cNvSpPr/>
          <p:nvPr/>
        </p:nvSpPr>
        <p:spPr>
          <a:xfrm>
            <a:off x="6884785" y="4439343"/>
            <a:ext cx="2198255" cy="6914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게시물이 모두 </a:t>
            </a:r>
            <a:r>
              <a:rPr lang="ko-KR" altLang="en-US" sz="1400" dirty="0" err="1">
                <a:solidFill>
                  <a:schemeClr val="tx1"/>
                </a:solidFill>
              </a:rPr>
              <a:t>확인된경우</a:t>
            </a:r>
            <a:r>
              <a:rPr lang="ko-KR" altLang="en-US" sz="1400" dirty="0">
                <a:solidFill>
                  <a:schemeClr val="tx1"/>
                </a:solidFill>
              </a:rPr>
              <a:t> 표시함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5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26761" y="2643934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41001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검색어 입력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8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C833D2F-C79A-45E6-A261-F25D1D133CC9}"/>
              </a:ext>
            </a:extLst>
          </p:cNvPr>
          <p:cNvSpPr/>
          <p:nvPr/>
        </p:nvSpPr>
        <p:spPr>
          <a:xfrm>
            <a:off x="4091082" y="764105"/>
            <a:ext cx="3074066" cy="4217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검색어는 닉네임과 게시글 내용에서만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1D148C5-FF7C-44D0-94FC-E43587B4AF4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320581" y="1080963"/>
            <a:ext cx="709374" cy="698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BE02022-5F3C-4281-BD02-C1A86CC24168}"/>
              </a:ext>
            </a:extLst>
          </p:cNvPr>
          <p:cNvSpPr/>
          <p:nvPr/>
        </p:nvSpPr>
        <p:spPr>
          <a:xfrm>
            <a:off x="2887184" y="3394347"/>
            <a:ext cx="2030307" cy="4244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오른쪽 슬라이드 옵션 열림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849BAC5-F765-42E4-962A-FF1611D33530}"/>
              </a:ext>
            </a:extLst>
          </p:cNvPr>
          <p:cNvCxnSpPr>
            <a:cxnSpLocks/>
            <a:stCxn id="123" idx="1"/>
            <a:endCxn id="24" idx="2"/>
          </p:cNvCxnSpPr>
          <p:nvPr/>
        </p:nvCxnSpPr>
        <p:spPr>
          <a:xfrm flipH="1" flipV="1">
            <a:off x="1875442" y="3020834"/>
            <a:ext cx="1011742" cy="5857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53E477F-11E1-3389-F946-EB81161B4AC8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3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검색중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344340-4BFD-9E02-5B5F-4FFDBB6BA6C4}"/>
              </a:ext>
            </a:extLst>
          </p:cNvPr>
          <p:cNvSpPr/>
          <p:nvPr/>
        </p:nvSpPr>
        <p:spPr>
          <a:xfrm>
            <a:off x="2525641" y="1659508"/>
            <a:ext cx="1592109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2633508-6E27-877F-DCDA-F92804C8F9D3}"/>
              </a:ext>
            </a:extLst>
          </p:cNvPr>
          <p:cNvSpPr/>
          <p:nvPr/>
        </p:nvSpPr>
        <p:spPr>
          <a:xfrm>
            <a:off x="4790337" y="1013153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Ex)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아래에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ko-KR" altLang="en-US" sz="1400" dirty="0">
                <a:solidFill>
                  <a:schemeClr val="tx1"/>
                </a:solidFill>
              </a:rPr>
              <a:t>가 포함된 사용자명 또는 게시물과 해시태그를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9AB8B6C-E1C8-A051-A10E-384350771674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3257006" y="1323301"/>
            <a:ext cx="1533331" cy="62849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65B3DB-E5DC-4E12-1919-4940EE81DD2F}"/>
              </a:ext>
            </a:extLst>
          </p:cNvPr>
          <p:cNvSpPr/>
          <p:nvPr/>
        </p:nvSpPr>
        <p:spPr>
          <a:xfrm>
            <a:off x="2424607" y="2195946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BA1C5C9-9A65-A56D-791B-6CFE29F61176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3590174" y="2418053"/>
            <a:ext cx="1490100" cy="34159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2D63868-4EDE-B3DD-DA87-45306ABE489C}"/>
              </a:ext>
            </a:extLst>
          </p:cNvPr>
          <p:cNvSpPr/>
          <p:nvPr/>
        </p:nvSpPr>
        <p:spPr>
          <a:xfrm>
            <a:off x="5080274" y="2449498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사용자는 프로필 사진과 사용자 아이디가 표시되고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아래쪽에 이름과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수가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881655-8B8D-C451-99EC-860FDF23025C}"/>
              </a:ext>
            </a:extLst>
          </p:cNvPr>
          <p:cNvSpPr/>
          <p:nvPr/>
        </p:nvSpPr>
        <p:spPr>
          <a:xfrm>
            <a:off x="2411211" y="2714227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DEEC0FA-AD42-C6E7-8ABD-5AC552D1243B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3648969" y="2918888"/>
            <a:ext cx="1107181" cy="10223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818A4A6-ED16-F4D2-F2E5-313A8D263047}"/>
              </a:ext>
            </a:extLst>
          </p:cNvPr>
          <p:cNvSpPr/>
          <p:nvPr/>
        </p:nvSpPr>
        <p:spPr>
          <a:xfrm>
            <a:off x="4756150" y="3631114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해시태그는 프로필에 </a:t>
            </a:r>
            <a:r>
              <a:rPr lang="en-US" altLang="ko-KR" sz="1400" dirty="0">
                <a:solidFill>
                  <a:schemeClr val="tx1"/>
                </a:solidFill>
              </a:rPr>
              <a:t># </a:t>
            </a:r>
            <a:r>
              <a:rPr lang="ko-KR" altLang="en-US" sz="1400" dirty="0">
                <a:solidFill>
                  <a:schemeClr val="tx1"/>
                </a:solidFill>
              </a:rPr>
              <a:t>이미지가 표시되고 </a:t>
            </a:r>
            <a:r>
              <a:rPr lang="ko-KR" altLang="en-US" sz="1400" dirty="0" err="1">
                <a:solidFill>
                  <a:schemeClr val="tx1"/>
                </a:solidFill>
              </a:rPr>
              <a:t>해시태그명과</a:t>
            </a:r>
            <a:r>
              <a:rPr lang="ko-KR" altLang="en-US" sz="1400" dirty="0">
                <a:solidFill>
                  <a:schemeClr val="tx1"/>
                </a:solidFill>
              </a:rPr>
              <a:t> 게시물 수가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61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해시태그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9D24600-0880-957A-0B8D-C16EA4E1AE85}"/>
              </a:ext>
            </a:extLst>
          </p:cNvPr>
          <p:cNvSpPr/>
          <p:nvPr/>
        </p:nvSpPr>
        <p:spPr>
          <a:xfrm>
            <a:off x="2411211" y="2714227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3438093-4AF1-9BBA-69D5-0754790314FF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3214159" y="785282"/>
            <a:ext cx="854874" cy="21455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1DB1861-B91F-CCD3-4A62-19CBB4B7157F}"/>
              </a:ext>
            </a:extLst>
          </p:cNvPr>
          <p:cNvSpPr/>
          <p:nvPr/>
        </p:nvSpPr>
        <p:spPr>
          <a:xfrm>
            <a:off x="4069033" y="475134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해시태그 검색 결과를 클릭하면 </a:t>
            </a:r>
            <a:r>
              <a:rPr lang="ko-KR" altLang="en-US" sz="1400" dirty="0" err="1">
                <a:solidFill>
                  <a:schemeClr val="tx1"/>
                </a:solidFill>
              </a:rPr>
              <a:t>메인화면에</a:t>
            </a:r>
            <a:r>
              <a:rPr lang="ko-KR" altLang="en-US" sz="1400" dirty="0">
                <a:solidFill>
                  <a:schemeClr val="tx1"/>
                </a:solidFill>
              </a:rPr>
              <a:t> 다음과 같이 나타남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인기순으로 최대 </a:t>
            </a:r>
            <a:r>
              <a:rPr lang="en-US" altLang="ko-KR" sz="1400" dirty="0">
                <a:solidFill>
                  <a:schemeClr val="tx1"/>
                </a:solidFill>
              </a:rPr>
              <a:t>30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54087C-FA08-BF50-5880-F24BC1E11992}"/>
              </a:ext>
            </a:extLst>
          </p:cNvPr>
          <p:cNvSpPr/>
          <p:nvPr/>
        </p:nvSpPr>
        <p:spPr>
          <a:xfrm>
            <a:off x="4698366" y="153650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AD1D982-E561-8DC3-327F-1671FA2DE081}"/>
              </a:ext>
            </a:extLst>
          </p:cNvPr>
          <p:cNvSpPr/>
          <p:nvPr/>
        </p:nvSpPr>
        <p:spPr>
          <a:xfrm>
            <a:off x="4940824" y="1649018"/>
            <a:ext cx="717550" cy="655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C65850-E2F8-37DA-8F44-F400886F2505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2CB82DF-4034-9102-D149-582AC9B14270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518573-F117-7F4B-6489-8901558A472B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04F390-83CF-3BCA-DA7D-00DF9529E842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5EEAA8-FC4D-B627-57FE-4D96A04649C0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A37E559-9D9E-892D-4AA2-B5F7702AB91A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AADF4D-CAFD-E463-0478-7AFFC450AA90}"/>
              </a:ext>
            </a:extLst>
          </p:cNvPr>
          <p:cNvSpPr/>
          <p:nvPr/>
        </p:nvSpPr>
        <p:spPr>
          <a:xfrm>
            <a:off x="4701037" y="46373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9C9108-29AE-8F38-F099-3078F14DE642}"/>
              </a:ext>
            </a:extLst>
          </p:cNvPr>
          <p:cNvSpPr/>
          <p:nvPr/>
        </p:nvSpPr>
        <p:spPr>
          <a:xfrm>
            <a:off x="5905603" y="463260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9548530-E2BA-C85C-8B45-BEA3D4ACF27E}"/>
              </a:ext>
            </a:extLst>
          </p:cNvPr>
          <p:cNvSpPr/>
          <p:nvPr/>
        </p:nvSpPr>
        <p:spPr>
          <a:xfrm>
            <a:off x="7108070" y="463020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B87E3C-AC10-3C21-9AD2-950F00C72A05}"/>
              </a:ext>
            </a:extLst>
          </p:cNvPr>
          <p:cNvSpPr/>
          <p:nvPr/>
        </p:nvSpPr>
        <p:spPr>
          <a:xfrm>
            <a:off x="4704686" y="557057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283840-66BD-1C66-0F27-F517F6348175}"/>
              </a:ext>
            </a:extLst>
          </p:cNvPr>
          <p:cNvSpPr/>
          <p:nvPr/>
        </p:nvSpPr>
        <p:spPr>
          <a:xfrm>
            <a:off x="5909252" y="556581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E788A3-6318-33F8-37EF-4BAC6403692C}"/>
              </a:ext>
            </a:extLst>
          </p:cNvPr>
          <p:cNvSpPr/>
          <p:nvPr/>
        </p:nvSpPr>
        <p:spPr>
          <a:xfrm>
            <a:off x="7111719" y="556341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CC94A60-8C3F-26FA-965C-4DE27594B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D7500EFC-D724-24B9-E14D-72806C221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8DA9A0A-40E6-780E-9C6C-6DFD803136C2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BF04C6-0217-8EE9-2C51-347900EF6585}"/>
              </a:ext>
            </a:extLst>
          </p:cNvPr>
          <p:cNvSpPr txBox="1"/>
          <p:nvPr/>
        </p:nvSpPr>
        <p:spPr>
          <a:xfrm>
            <a:off x="5010170" y="18107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66B4E1-A3F4-9081-47DA-3DD9F1C991C6}"/>
              </a:ext>
            </a:extLst>
          </p:cNvPr>
          <p:cNvSpPr/>
          <p:nvPr/>
        </p:nvSpPr>
        <p:spPr>
          <a:xfrm>
            <a:off x="4697419" y="2541179"/>
            <a:ext cx="1202467" cy="15296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인기 게시물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1AB80DC-308C-42F4-776A-666FED132B78}"/>
              </a:ext>
            </a:extLst>
          </p:cNvPr>
          <p:cNvSpPr/>
          <p:nvPr/>
        </p:nvSpPr>
        <p:spPr>
          <a:xfrm>
            <a:off x="6017097" y="1546020"/>
            <a:ext cx="1202467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#abc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DADF9ED-49F9-F6E0-E79F-6E883C279777}"/>
              </a:ext>
            </a:extLst>
          </p:cNvPr>
          <p:cNvSpPr/>
          <p:nvPr/>
        </p:nvSpPr>
        <p:spPr>
          <a:xfrm>
            <a:off x="6025500" y="1810737"/>
            <a:ext cx="1202467" cy="30460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게시물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594.7</a:t>
            </a:r>
            <a:r>
              <a:rPr lang="ko-KR" altLang="en-US" sz="9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A03AB9-5D6D-6280-12CF-0BAD06207D8D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43E9F3F-6FFB-CEE7-D91C-C44CD948E78D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628A131-EDD6-77DB-C2D9-FB8DEC1E32DE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29F37220-1A4A-8086-A952-CA374B63BD4D}"/>
              </a:ext>
            </a:extLst>
          </p:cNvPr>
          <p:cNvCxnSpPr>
            <a:cxnSpLocks/>
            <a:stCxn id="134" idx="0"/>
            <a:endCxn id="51" idx="3"/>
          </p:cNvCxnSpPr>
          <p:nvPr/>
        </p:nvCxnSpPr>
        <p:spPr>
          <a:xfrm flipV="1">
            <a:off x="3137452" y="2208245"/>
            <a:ext cx="1908455" cy="17122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0A59D00-6B0E-7BCF-AFC8-BD125FA068D6}"/>
              </a:ext>
            </a:extLst>
          </p:cNvPr>
          <p:cNvCxnSpPr>
            <a:cxnSpLocks/>
            <a:stCxn id="134" idx="0"/>
            <a:endCxn id="75" idx="1"/>
          </p:cNvCxnSpPr>
          <p:nvPr/>
        </p:nvCxnSpPr>
        <p:spPr>
          <a:xfrm flipV="1">
            <a:off x="3137452" y="3020088"/>
            <a:ext cx="1821961" cy="90038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F305445-01C4-0D40-DB9F-93E1DE0CDFF1}"/>
              </a:ext>
            </a:extLst>
          </p:cNvPr>
          <p:cNvSpPr/>
          <p:nvPr/>
        </p:nvSpPr>
        <p:spPr>
          <a:xfrm>
            <a:off x="2286001" y="3920470"/>
            <a:ext cx="1702902" cy="6594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번 이미지가 프로필에 </a:t>
            </a:r>
            <a:r>
              <a:rPr lang="ko-KR" altLang="en-US" sz="1400" dirty="0" err="1">
                <a:solidFill>
                  <a:schemeClr val="tx1"/>
                </a:solidFill>
              </a:rPr>
              <a:t>보여짐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3FBEEDB0-DE50-F09A-5646-E6EC9EEC1277}"/>
              </a:ext>
            </a:extLst>
          </p:cNvPr>
          <p:cNvSpPr/>
          <p:nvPr/>
        </p:nvSpPr>
        <p:spPr>
          <a:xfrm>
            <a:off x="8621488" y="1583775"/>
            <a:ext cx="1638000" cy="7535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해시태그명과</a:t>
            </a:r>
            <a:r>
              <a:rPr lang="ko-KR" altLang="en-US" sz="1400" dirty="0">
                <a:solidFill>
                  <a:schemeClr val="tx1"/>
                </a:solidFill>
              </a:rPr>
              <a:t> 게시물 수를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1AA72DD-248A-B5E8-7C36-E5143B6F9DB2}"/>
              </a:ext>
            </a:extLst>
          </p:cNvPr>
          <p:cNvCxnSpPr>
            <a:cxnSpLocks/>
            <a:stCxn id="142" idx="1"/>
            <a:endCxn id="79" idx="0"/>
          </p:cNvCxnSpPr>
          <p:nvPr/>
        </p:nvCxnSpPr>
        <p:spPr>
          <a:xfrm flipH="1" flipV="1">
            <a:off x="6626734" y="1810737"/>
            <a:ext cx="1994754" cy="1498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14499AF-141D-5467-B842-8FC5A976DDA3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CF4AD4F8-4755-1CA6-F541-0D6809A70D86}"/>
              </a:ext>
            </a:extLst>
          </p:cNvPr>
          <p:cNvCxnSpPr>
            <a:cxnSpLocks/>
            <a:stCxn id="146" idx="0"/>
            <a:endCxn id="72" idx="3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848FA34D-D5C5-2314-5D34-948E671898A0}"/>
              </a:ext>
            </a:extLst>
          </p:cNvPr>
          <p:cNvCxnSpPr>
            <a:cxnSpLocks/>
            <a:stCxn id="146" idx="0"/>
            <a:endCxn id="74" idx="3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A2F27CFD-D326-8634-C82D-798F72984A80}"/>
              </a:ext>
            </a:extLst>
          </p:cNvPr>
          <p:cNvSpPr/>
          <p:nvPr/>
        </p:nvSpPr>
        <p:spPr>
          <a:xfrm>
            <a:off x="8714446" y="336816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2E3BD58-D371-863D-02C6-ACC8ABC5EB66}"/>
              </a:ext>
            </a:extLst>
          </p:cNvPr>
          <p:cNvCxnSpPr>
            <a:cxnSpLocks/>
            <a:stCxn id="156" idx="1"/>
            <a:endCxn id="123" idx="2"/>
          </p:cNvCxnSpPr>
          <p:nvPr/>
        </p:nvCxnSpPr>
        <p:spPr>
          <a:xfrm flipH="1" flipV="1">
            <a:off x="6440290" y="3245033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E6339D2-154B-E3F2-AE9A-F3B8965A23D2}"/>
              </a:ext>
            </a:extLst>
          </p:cNvPr>
          <p:cNvSpPr/>
          <p:nvPr/>
        </p:nvSpPr>
        <p:spPr>
          <a:xfrm>
            <a:off x="2435951" y="2209986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AB11434-F499-B485-A3FC-04DC5B8DDFA9}"/>
              </a:ext>
            </a:extLst>
          </p:cNvPr>
          <p:cNvCxnSpPr>
            <a:cxnSpLocks/>
            <a:stCxn id="68" idx="1"/>
            <a:endCxn id="22" idx="0"/>
          </p:cNvCxnSpPr>
          <p:nvPr/>
        </p:nvCxnSpPr>
        <p:spPr>
          <a:xfrm flipH="1">
            <a:off x="3398798" y="785282"/>
            <a:ext cx="670235" cy="16838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67E352-739E-B054-0777-AD34CBCB0477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 검색 결과를 클릭하면 </a:t>
            </a:r>
            <a:r>
              <a:rPr lang="ko-KR" altLang="en-US" sz="1400" dirty="0" err="1">
                <a:solidFill>
                  <a:schemeClr val="tx1"/>
                </a:solidFill>
              </a:rPr>
              <a:t>메인화면에</a:t>
            </a:r>
            <a:r>
              <a:rPr lang="ko-KR" altLang="en-US" sz="1400" dirty="0">
                <a:solidFill>
                  <a:schemeClr val="tx1"/>
                </a:solidFill>
              </a:rPr>
              <a:t> 다음과 같이 나타남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r>
              <a:rPr lang="ko-KR" altLang="en-US" sz="1400" dirty="0">
                <a:solidFill>
                  <a:schemeClr val="tx1"/>
                </a:solidFill>
              </a:rPr>
              <a:t>개 나오고 스크롤 내리면 추가됨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ED184BA-5E9A-BDE2-FC26-E6F51EF7E4FE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8714446" y="336816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440290" y="3245033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312754" y="1424482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해당 사용자에게 </a:t>
            </a:r>
            <a:r>
              <a:rPr lang="ko-KR" altLang="en-US" sz="1400" dirty="0" err="1">
                <a:solidFill>
                  <a:schemeClr val="tx1"/>
                </a:solidFill>
              </a:rPr>
              <a:t>메세지보내기</a:t>
            </a:r>
            <a:r>
              <a:rPr lang="ko-KR" altLang="en-US" sz="1400" dirty="0">
                <a:solidFill>
                  <a:schemeClr val="tx1"/>
                </a:solidFill>
              </a:rPr>
              <a:t>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 flipV="1">
            <a:off x="8022269" y="1689372"/>
            <a:ext cx="1290485" cy="1091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7946FA4-6144-2F0B-C759-C58DE6631C48}"/>
              </a:ext>
            </a:extLst>
          </p:cNvPr>
          <p:cNvSpPr/>
          <p:nvPr/>
        </p:nvSpPr>
        <p:spPr>
          <a:xfrm>
            <a:off x="9340832" y="2293927"/>
            <a:ext cx="2281800" cy="3478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or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7ADE188-6F62-E391-37A6-A3D5176326B6}"/>
              </a:ext>
            </a:extLst>
          </p:cNvPr>
          <p:cNvCxnSpPr>
            <a:cxnSpLocks/>
            <a:stCxn id="127" idx="1"/>
            <a:endCxn id="32" idx="2"/>
          </p:cNvCxnSpPr>
          <p:nvPr/>
        </p:nvCxnSpPr>
        <p:spPr>
          <a:xfrm flipH="1" flipV="1">
            <a:off x="7236447" y="1694325"/>
            <a:ext cx="2104385" cy="77351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487484" y="339537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3846175" y="2372687"/>
            <a:ext cx="757575" cy="11785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4103596" y="122864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5462287" y="1384530"/>
            <a:ext cx="179060" cy="154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6729018" y="2026152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1"/>
          </p:cNvCxnSpPr>
          <p:nvPr/>
        </p:nvCxnSpPr>
        <p:spPr>
          <a:xfrm flipH="1" flipV="1">
            <a:off x="6318344" y="1931789"/>
            <a:ext cx="410674" cy="1905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729018" y="2293179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747599" y="2542117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6096441" y="2084596"/>
            <a:ext cx="632577" cy="3047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089831" y="2316253"/>
            <a:ext cx="657768" cy="322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13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1ECE52A-8D69-5D8C-6567-958FAA771512}"/>
              </a:ext>
            </a:extLst>
          </p:cNvPr>
          <p:cNvSpPr/>
          <p:nvPr/>
        </p:nvSpPr>
        <p:spPr>
          <a:xfrm>
            <a:off x="3897125" y="2579949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886312" y="2571817"/>
            <a:ext cx="3431382" cy="3417103"/>
          </a:xfrm>
          <a:prstGeom prst="roundRect">
            <a:avLst>
              <a:gd name="adj" fmla="val 7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76FED6-8164-CD89-EDC8-98B958E84F74}"/>
              </a:ext>
            </a:extLst>
          </p:cNvPr>
          <p:cNvSpPr/>
          <p:nvPr/>
        </p:nvSpPr>
        <p:spPr>
          <a:xfrm>
            <a:off x="4067688" y="2593872"/>
            <a:ext cx="2787548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9CAF63-A218-34D0-912B-C322D0797B20}"/>
              </a:ext>
            </a:extLst>
          </p:cNvPr>
          <p:cNvCxnSpPr>
            <a:cxnSpLocks/>
          </p:cNvCxnSpPr>
          <p:nvPr/>
        </p:nvCxnSpPr>
        <p:spPr>
          <a:xfrm>
            <a:off x="3886312" y="2929087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6879102" y="2589094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A05F70E-20D0-308C-C56C-4E5937BC9007}"/>
              </a:ext>
            </a:extLst>
          </p:cNvPr>
          <p:cNvSpPr/>
          <p:nvPr/>
        </p:nvSpPr>
        <p:spPr>
          <a:xfrm>
            <a:off x="3902398" y="2927565"/>
            <a:ext cx="3415296" cy="23150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님만 모든 </a:t>
            </a:r>
            <a:r>
              <a:rPr lang="ko-KR" altLang="en-US" sz="900" dirty="0" err="1">
                <a:solidFill>
                  <a:schemeClr val="tx1"/>
                </a:solidFill>
              </a:rPr>
              <a:t>팔로워를</a:t>
            </a:r>
            <a:r>
              <a:rPr lang="ko-KR" altLang="en-US" sz="900" dirty="0">
                <a:solidFill>
                  <a:schemeClr val="tx1"/>
                </a:solidFill>
              </a:rPr>
              <a:t> 볼 수 있습니다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B2BACE3-B16C-8E95-C33D-2887E206DC5F}"/>
              </a:ext>
            </a:extLst>
          </p:cNvPr>
          <p:cNvSpPr/>
          <p:nvPr/>
        </p:nvSpPr>
        <p:spPr>
          <a:xfrm>
            <a:off x="3999765" y="5844501"/>
            <a:ext cx="3158273" cy="13438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외 </a:t>
            </a:r>
            <a:r>
              <a:rPr lang="en-US" altLang="ko-KR" sz="900" dirty="0">
                <a:solidFill>
                  <a:schemeClr val="tx1"/>
                </a:solidFill>
              </a:rPr>
              <a:t>4.9</a:t>
            </a:r>
            <a:r>
              <a:rPr lang="ko-KR" altLang="en-US" sz="900" dirty="0">
                <a:solidFill>
                  <a:schemeClr val="tx1"/>
                </a:solidFill>
              </a:rPr>
              <a:t>만 </a:t>
            </a:r>
            <a:r>
              <a:rPr lang="en-US" altLang="ko-KR" sz="900" dirty="0">
                <a:solidFill>
                  <a:schemeClr val="tx1"/>
                </a:solidFill>
              </a:rPr>
              <a:t>others</a:t>
            </a:r>
            <a:r>
              <a:rPr lang="ko-KR" altLang="en-US" sz="9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22C7BD5-4446-5430-7AEF-C165E03670D6}"/>
              </a:ext>
            </a:extLst>
          </p:cNvPr>
          <p:cNvSpPr/>
          <p:nvPr/>
        </p:nvSpPr>
        <p:spPr>
          <a:xfrm flipH="1">
            <a:off x="7187406" y="2944909"/>
            <a:ext cx="102800" cy="2906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C35634-DF00-B8E4-CB42-74FCCB5E2CB3}"/>
              </a:ext>
            </a:extLst>
          </p:cNvPr>
          <p:cNvSpPr/>
          <p:nvPr/>
        </p:nvSpPr>
        <p:spPr>
          <a:xfrm>
            <a:off x="7194389" y="5729775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3D795E-CA50-7231-CE3A-2BE642E08176}"/>
              </a:ext>
            </a:extLst>
          </p:cNvPr>
          <p:cNvGrpSpPr/>
          <p:nvPr/>
        </p:nvGrpSpPr>
        <p:grpSpPr>
          <a:xfrm>
            <a:off x="3887010" y="3248694"/>
            <a:ext cx="3271027" cy="387472"/>
            <a:chOff x="3887010" y="3248694"/>
            <a:chExt cx="3271027" cy="38747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36C5348-B7AE-3B85-13C5-75F47710D58C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4713ABE-7762-B16F-755F-63201BC2788A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4D747A4-F325-35B3-6620-3CAF60BC6ABE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86BAD21-58C8-5024-80D2-166B921A3BE7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77A6A0-0D6A-D7E0-5C42-CCA5348D5506}"/>
              </a:ext>
            </a:extLst>
          </p:cNvPr>
          <p:cNvGrpSpPr/>
          <p:nvPr/>
        </p:nvGrpSpPr>
        <p:grpSpPr>
          <a:xfrm>
            <a:off x="3877575" y="3642458"/>
            <a:ext cx="3271027" cy="387472"/>
            <a:chOff x="3887010" y="3248694"/>
            <a:chExt cx="3271027" cy="3874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29674A-8D65-FA33-655D-08E05FD5D8D2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23E6-F196-6A25-74D3-9788E59F966B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test22222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AE53AE3-AE58-C8B4-4A13-2CC4C30AA8F6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9FFE49B-2C5D-4CF2-E927-1101BE0A1FA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F28E4F-B2A3-4A81-8E7C-8D9AED02CCE9}"/>
              </a:ext>
            </a:extLst>
          </p:cNvPr>
          <p:cNvGrpSpPr/>
          <p:nvPr/>
        </p:nvGrpSpPr>
        <p:grpSpPr>
          <a:xfrm>
            <a:off x="3882292" y="4036042"/>
            <a:ext cx="3271027" cy="387472"/>
            <a:chOff x="3887010" y="3248694"/>
            <a:chExt cx="3271027" cy="38747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AC3A19B-F7D8-B1DB-731A-D7918E4B0C98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282A24-97CF-D5E6-8391-A046B34A76EF}"/>
                </a:ext>
              </a:extLst>
            </p:cNvPr>
            <p:cNvSpPr/>
            <p:nvPr/>
          </p:nvSpPr>
          <p:spPr>
            <a:xfrm>
              <a:off x="4396452" y="3370723"/>
              <a:ext cx="1562069" cy="126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testid1123434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9E6D9A-358A-F007-7B94-02DD390E8D0B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09AB65B-5E52-A6CF-A421-C11B321EE91D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629C72F-61FD-8586-35D3-F8750EDE2820}"/>
              </a:ext>
            </a:extLst>
          </p:cNvPr>
          <p:cNvGrpSpPr/>
          <p:nvPr/>
        </p:nvGrpSpPr>
        <p:grpSpPr>
          <a:xfrm>
            <a:off x="3882292" y="4429742"/>
            <a:ext cx="3271027" cy="387472"/>
            <a:chOff x="3887010" y="3248694"/>
            <a:chExt cx="3271027" cy="38747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3345B1-94E4-F092-DAAC-71CB0029D26E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14E0A98-25AC-C56B-506E-9A71B7F2D522}"/>
                </a:ext>
              </a:extLst>
            </p:cNvPr>
            <p:cNvSpPr/>
            <p:nvPr/>
          </p:nvSpPr>
          <p:spPr>
            <a:xfrm>
              <a:off x="4396452" y="3377445"/>
              <a:ext cx="1624863" cy="119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testi333d112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8B02694-196A-2FB0-2307-61F37A0A14C0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BE4CEA4-67BB-29D0-6E18-5D049191A840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81FA7F-831B-FE1E-A550-81FD61F0D46A}"/>
              </a:ext>
            </a:extLst>
          </p:cNvPr>
          <p:cNvGrpSpPr/>
          <p:nvPr/>
        </p:nvGrpSpPr>
        <p:grpSpPr>
          <a:xfrm>
            <a:off x="3882292" y="4823442"/>
            <a:ext cx="3271027" cy="387472"/>
            <a:chOff x="3887010" y="3248694"/>
            <a:chExt cx="3271027" cy="38747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B36E4B-65A9-250B-A5D6-BF8C60FABEEF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7755688-FAE2-45A5-D6A9-D2EA1F0814E9}"/>
                </a:ext>
              </a:extLst>
            </p:cNvPr>
            <p:cNvSpPr/>
            <p:nvPr/>
          </p:nvSpPr>
          <p:spPr>
            <a:xfrm>
              <a:off x="4396453" y="3362082"/>
              <a:ext cx="1498938" cy="13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testid1343412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E479B0D-1591-5319-168A-E5E98D75B599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890A14E-A7AF-6601-14B4-397912166DC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2BB9402-6669-3CB4-0BAA-3FB1E81B0224}"/>
              </a:ext>
            </a:extLst>
          </p:cNvPr>
          <p:cNvSpPr/>
          <p:nvPr/>
        </p:nvSpPr>
        <p:spPr>
          <a:xfrm>
            <a:off x="7883672" y="2644649"/>
            <a:ext cx="2601447" cy="6401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이용자 본인이 아닌 경우 최대 </a:t>
            </a:r>
            <a:r>
              <a:rPr lang="en-US" altLang="ko-KR" sz="1400" dirty="0">
                <a:solidFill>
                  <a:schemeClr val="tx1"/>
                </a:solidFill>
              </a:rPr>
              <a:t>25</a:t>
            </a:r>
            <a:r>
              <a:rPr lang="ko-KR" altLang="en-US" sz="1400" dirty="0">
                <a:solidFill>
                  <a:schemeClr val="tx1"/>
                </a:solidFill>
              </a:rPr>
              <a:t>명의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4F562C-1BB5-EF64-F65F-E38CF7084B34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6328118" y="2842140"/>
            <a:ext cx="1555554" cy="122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2784E08-7BB9-9CFC-B20F-4846D13F3F96}"/>
              </a:ext>
            </a:extLst>
          </p:cNvPr>
          <p:cNvCxnSpPr>
            <a:cxnSpLocks/>
            <a:stCxn id="120" idx="2"/>
            <a:endCxn id="36" idx="0"/>
          </p:cNvCxnSpPr>
          <p:nvPr/>
        </p:nvCxnSpPr>
        <p:spPr>
          <a:xfrm>
            <a:off x="6126342" y="1192549"/>
            <a:ext cx="904684" cy="5773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3A9BE59-E1F1-FAA4-47ED-D6D2C3D34ED7}"/>
              </a:ext>
            </a:extLst>
          </p:cNvPr>
          <p:cNvSpPr/>
          <p:nvPr/>
        </p:nvSpPr>
        <p:spPr>
          <a:xfrm>
            <a:off x="4860742" y="572254"/>
            <a:ext cx="25312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팝업창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7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1ECE52A-8D69-5D8C-6567-958FAA771512}"/>
              </a:ext>
            </a:extLst>
          </p:cNvPr>
          <p:cNvSpPr/>
          <p:nvPr/>
        </p:nvSpPr>
        <p:spPr>
          <a:xfrm>
            <a:off x="3897125" y="2579949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886312" y="2571817"/>
            <a:ext cx="3431382" cy="3417103"/>
          </a:xfrm>
          <a:prstGeom prst="roundRect">
            <a:avLst>
              <a:gd name="adj" fmla="val 7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76FED6-8164-CD89-EDC8-98B958E84F74}"/>
              </a:ext>
            </a:extLst>
          </p:cNvPr>
          <p:cNvSpPr/>
          <p:nvPr/>
        </p:nvSpPr>
        <p:spPr>
          <a:xfrm>
            <a:off x="4067688" y="2593872"/>
            <a:ext cx="2787548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9CAF63-A218-34D0-912B-C322D0797B20}"/>
              </a:ext>
            </a:extLst>
          </p:cNvPr>
          <p:cNvCxnSpPr>
            <a:cxnSpLocks/>
          </p:cNvCxnSpPr>
          <p:nvPr/>
        </p:nvCxnSpPr>
        <p:spPr>
          <a:xfrm>
            <a:off x="3886312" y="2929087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6879102" y="2589094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22C7BD5-4446-5430-7AEF-C165E03670D6}"/>
              </a:ext>
            </a:extLst>
          </p:cNvPr>
          <p:cNvSpPr/>
          <p:nvPr/>
        </p:nvSpPr>
        <p:spPr>
          <a:xfrm flipH="1">
            <a:off x="7187406" y="2944909"/>
            <a:ext cx="102800" cy="2906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C35634-DF00-B8E4-CB42-74FCCB5E2CB3}"/>
              </a:ext>
            </a:extLst>
          </p:cNvPr>
          <p:cNvSpPr/>
          <p:nvPr/>
        </p:nvSpPr>
        <p:spPr>
          <a:xfrm>
            <a:off x="7194389" y="5729775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3D795E-CA50-7231-CE3A-2BE642E08176}"/>
              </a:ext>
            </a:extLst>
          </p:cNvPr>
          <p:cNvGrpSpPr/>
          <p:nvPr/>
        </p:nvGrpSpPr>
        <p:grpSpPr>
          <a:xfrm>
            <a:off x="3887010" y="3248694"/>
            <a:ext cx="3271027" cy="387472"/>
            <a:chOff x="3887010" y="3248694"/>
            <a:chExt cx="3271027" cy="38747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36C5348-B7AE-3B85-13C5-75F47710D58C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4713ABE-7762-B16F-755F-63201BC2788A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4D747A4-F325-35B3-6620-3CAF60BC6ABE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86BAD21-58C8-5024-80D2-166B921A3BE7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77A6A0-0D6A-D7E0-5C42-CCA5348D5506}"/>
              </a:ext>
            </a:extLst>
          </p:cNvPr>
          <p:cNvGrpSpPr/>
          <p:nvPr/>
        </p:nvGrpSpPr>
        <p:grpSpPr>
          <a:xfrm>
            <a:off x="3877575" y="3642458"/>
            <a:ext cx="3271027" cy="387472"/>
            <a:chOff x="3887010" y="3248694"/>
            <a:chExt cx="3271027" cy="3874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29674A-8D65-FA33-655D-08E05FD5D8D2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23E6-F196-6A25-74D3-9788E59F966B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test22222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AE53AE3-AE58-C8B4-4A13-2CC4C30AA8F6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9FFE49B-2C5D-4CF2-E927-1101BE0A1FA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F28E4F-B2A3-4A81-8E7C-8D9AED02CCE9}"/>
              </a:ext>
            </a:extLst>
          </p:cNvPr>
          <p:cNvGrpSpPr/>
          <p:nvPr/>
        </p:nvGrpSpPr>
        <p:grpSpPr>
          <a:xfrm>
            <a:off x="3882292" y="4036042"/>
            <a:ext cx="3271027" cy="387472"/>
            <a:chOff x="3887010" y="3248694"/>
            <a:chExt cx="3271027" cy="38747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AC3A19B-F7D8-B1DB-731A-D7918E4B0C98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282A24-97CF-D5E6-8391-A046B34A76EF}"/>
                </a:ext>
              </a:extLst>
            </p:cNvPr>
            <p:cNvSpPr/>
            <p:nvPr/>
          </p:nvSpPr>
          <p:spPr>
            <a:xfrm>
              <a:off x="4396452" y="3370723"/>
              <a:ext cx="1562069" cy="126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testid1123434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9E6D9A-358A-F007-7B94-02DD390E8D0B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09AB65B-5E52-A6CF-A421-C11B321EE91D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629C72F-61FD-8586-35D3-F8750EDE2820}"/>
              </a:ext>
            </a:extLst>
          </p:cNvPr>
          <p:cNvGrpSpPr/>
          <p:nvPr/>
        </p:nvGrpSpPr>
        <p:grpSpPr>
          <a:xfrm>
            <a:off x="3882292" y="4429742"/>
            <a:ext cx="3271027" cy="387472"/>
            <a:chOff x="3887010" y="3248694"/>
            <a:chExt cx="3271027" cy="38747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3345B1-94E4-F092-DAAC-71CB0029D26E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14E0A98-25AC-C56B-506E-9A71B7F2D522}"/>
                </a:ext>
              </a:extLst>
            </p:cNvPr>
            <p:cNvSpPr/>
            <p:nvPr/>
          </p:nvSpPr>
          <p:spPr>
            <a:xfrm>
              <a:off x="4396452" y="3377445"/>
              <a:ext cx="1624863" cy="119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testi333d112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8B02694-196A-2FB0-2307-61F37A0A14C0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BE4CEA4-67BB-29D0-6E18-5D049191A840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81FA7F-831B-FE1E-A550-81FD61F0D46A}"/>
              </a:ext>
            </a:extLst>
          </p:cNvPr>
          <p:cNvGrpSpPr/>
          <p:nvPr/>
        </p:nvGrpSpPr>
        <p:grpSpPr>
          <a:xfrm>
            <a:off x="3882292" y="4823442"/>
            <a:ext cx="3271027" cy="387472"/>
            <a:chOff x="3887010" y="3248694"/>
            <a:chExt cx="3271027" cy="38747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B36E4B-65A9-250B-A5D6-BF8C60FABEEF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7755688-FAE2-45A5-D6A9-D2EA1F0814E9}"/>
                </a:ext>
              </a:extLst>
            </p:cNvPr>
            <p:cNvSpPr/>
            <p:nvPr/>
          </p:nvSpPr>
          <p:spPr>
            <a:xfrm>
              <a:off x="4396453" y="3362082"/>
              <a:ext cx="1498938" cy="13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testid1343412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E479B0D-1591-5319-168A-E5E98D75B599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890A14E-A7AF-6601-14B4-397912166DC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2BB9402-6669-3CB4-0BAA-3FB1E81B0224}"/>
              </a:ext>
            </a:extLst>
          </p:cNvPr>
          <p:cNvSpPr/>
          <p:nvPr/>
        </p:nvSpPr>
        <p:spPr>
          <a:xfrm>
            <a:off x="7883672" y="2644649"/>
            <a:ext cx="2601447" cy="13361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해당 이용자가 </a:t>
            </a:r>
            <a:r>
              <a:rPr lang="ko-KR" altLang="en-US" sz="1400" dirty="0" err="1">
                <a:solidFill>
                  <a:schemeClr val="tx1"/>
                </a:solidFill>
              </a:rPr>
              <a:t>팔로잉</a:t>
            </a:r>
            <a:r>
              <a:rPr lang="ko-KR" altLang="en-US" sz="1400" dirty="0">
                <a:solidFill>
                  <a:schemeClr val="tx1"/>
                </a:solidFill>
              </a:rPr>
              <a:t> 한 사용자 목록을 보여준다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기본 표시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명이며 스크롤을 내릴 경우 나머지도 가져온다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4F562C-1BB5-EF64-F65F-E38CF7084B34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6328118" y="2842140"/>
            <a:ext cx="1555554" cy="47056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2784E08-7BB9-9CFC-B20F-4846D13F3F96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126342" y="1192549"/>
            <a:ext cx="1699398" cy="6335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3A9BE59-E1F1-FAA4-47ED-D6D2C3D34ED7}"/>
              </a:ext>
            </a:extLst>
          </p:cNvPr>
          <p:cNvSpPr/>
          <p:nvPr/>
        </p:nvSpPr>
        <p:spPr>
          <a:xfrm>
            <a:off x="4860742" y="572254"/>
            <a:ext cx="25312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팔로잉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팝업창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89C44B6-987E-3562-84D6-B9BBAC594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253" y="5308290"/>
            <a:ext cx="62873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5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/>
              <a:t>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E99184C-7450-4FE5-985C-DFF787D78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285" y="1382589"/>
            <a:ext cx="3977429" cy="51229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7E62F77-BF04-43B0-B263-112905C6CC95}"/>
              </a:ext>
            </a:extLst>
          </p:cNvPr>
          <p:cNvSpPr/>
          <p:nvPr/>
        </p:nvSpPr>
        <p:spPr>
          <a:xfrm>
            <a:off x="5153026" y="4000501"/>
            <a:ext cx="1838324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비밀번호를 잊으셨나요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6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탐색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탐색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3088527" y="1562236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15" y="222260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10" y="225238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3657269" y="175483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5457205" y="178918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3643651" y="225324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4194476" y="226042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6D8522C-C985-ABAC-58C8-848BADB2D92A}"/>
              </a:ext>
            </a:extLst>
          </p:cNvPr>
          <p:cNvSpPr/>
          <p:nvPr/>
        </p:nvSpPr>
        <p:spPr>
          <a:xfrm>
            <a:off x="1292729" y="3040962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83F1700-1E75-95B5-3DC0-BE45BA3F1242}"/>
              </a:ext>
            </a:extLst>
          </p:cNvPr>
          <p:cNvSpPr/>
          <p:nvPr/>
        </p:nvSpPr>
        <p:spPr>
          <a:xfrm>
            <a:off x="8972300" y="2377218"/>
            <a:ext cx="2030307" cy="13764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r>
              <a:rPr lang="ko-KR" altLang="en-US" sz="1400" dirty="0">
                <a:solidFill>
                  <a:schemeClr val="tx1"/>
                </a:solidFill>
              </a:rPr>
              <a:t>개를 보여주고 스크롤을 최대로 내리면 다음 내용을 추가해서 보여준다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6F1D4FC-CC0A-9BF7-7CE0-DE66CBEE6482}"/>
              </a:ext>
            </a:extLst>
          </p:cNvPr>
          <p:cNvCxnSpPr>
            <a:cxnSpLocks/>
            <a:stCxn id="73" idx="1"/>
            <a:endCxn id="25" idx="0"/>
          </p:cNvCxnSpPr>
          <p:nvPr/>
        </p:nvCxnSpPr>
        <p:spPr>
          <a:xfrm flipH="1">
            <a:off x="1870747" y="785282"/>
            <a:ext cx="2198286" cy="23102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13EC223-BD78-F222-1038-4EA16E586899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탐색 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최근 가장 인기 있는 게시물을 목록으로 보여준다</a:t>
            </a:r>
            <a:r>
              <a:rPr lang="en-US" altLang="ko-KR" sz="1400" dirty="0">
                <a:solidFill>
                  <a:schemeClr val="tx1"/>
                </a:solidFill>
              </a:rPr>
              <a:t>. (3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8DDB5C-F249-9466-156C-3454FB6588AF}"/>
              </a:ext>
            </a:extLst>
          </p:cNvPr>
          <p:cNvSpPr/>
          <p:nvPr/>
        </p:nvSpPr>
        <p:spPr>
          <a:xfrm>
            <a:off x="4900666" y="156890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4EBC63-A07C-E97A-B92B-BCBD422F71D6}"/>
              </a:ext>
            </a:extLst>
          </p:cNvPr>
          <p:cNvSpPr/>
          <p:nvPr/>
        </p:nvSpPr>
        <p:spPr>
          <a:xfrm>
            <a:off x="6716619" y="156910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194A99B-2C71-6591-C3C8-8F616BCE976C}"/>
              </a:ext>
            </a:extLst>
          </p:cNvPr>
          <p:cNvSpPr/>
          <p:nvPr/>
        </p:nvSpPr>
        <p:spPr>
          <a:xfrm>
            <a:off x="3088527" y="3095491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658C55-1D79-EF2F-A945-E7C071503954}"/>
              </a:ext>
            </a:extLst>
          </p:cNvPr>
          <p:cNvSpPr/>
          <p:nvPr/>
        </p:nvSpPr>
        <p:spPr>
          <a:xfrm>
            <a:off x="4900666" y="3102163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CE05FC2-4749-AA80-B649-E120F863A770}"/>
              </a:ext>
            </a:extLst>
          </p:cNvPr>
          <p:cNvSpPr/>
          <p:nvPr/>
        </p:nvSpPr>
        <p:spPr>
          <a:xfrm>
            <a:off x="6716619" y="3102363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912A524-6918-345A-66E3-D64016F3659C}"/>
              </a:ext>
            </a:extLst>
          </p:cNvPr>
          <p:cNvSpPr/>
          <p:nvPr/>
        </p:nvSpPr>
        <p:spPr>
          <a:xfrm>
            <a:off x="3088527" y="4625726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3D2AE88-9492-31BA-1C2A-8E6E374A3628}"/>
              </a:ext>
            </a:extLst>
          </p:cNvPr>
          <p:cNvSpPr/>
          <p:nvPr/>
        </p:nvSpPr>
        <p:spPr>
          <a:xfrm>
            <a:off x="4900666" y="463239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2CD717-78DC-3001-54DD-C3DD110B2038}"/>
              </a:ext>
            </a:extLst>
          </p:cNvPr>
          <p:cNvSpPr/>
          <p:nvPr/>
        </p:nvSpPr>
        <p:spPr>
          <a:xfrm>
            <a:off x="6716619" y="463259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D8E25B4-4416-CBEE-AC70-3B015094AD2E}"/>
              </a:ext>
            </a:extLst>
          </p:cNvPr>
          <p:cNvSpPr/>
          <p:nvPr/>
        </p:nvSpPr>
        <p:spPr>
          <a:xfrm>
            <a:off x="3088527" y="6142617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44B4CE-E42F-C43A-76DA-9436225DDB57}"/>
              </a:ext>
            </a:extLst>
          </p:cNvPr>
          <p:cNvSpPr/>
          <p:nvPr/>
        </p:nvSpPr>
        <p:spPr>
          <a:xfrm>
            <a:off x="4900666" y="6149289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0AD51C3-EE48-CB41-C33F-6A11D3AF400C}"/>
              </a:ext>
            </a:extLst>
          </p:cNvPr>
          <p:cNvSpPr/>
          <p:nvPr/>
        </p:nvSpPr>
        <p:spPr>
          <a:xfrm>
            <a:off x="6716619" y="6149489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BE1BBB3-C7EA-AE09-B85D-7F14BF3199EA}"/>
              </a:ext>
            </a:extLst>
          </p:cNvPr>
          <p:cNvSpPr/>
          <p:nvPr/>
        </p:nvSpPr>
        <p:spPr>
          <a:xfrm>
            <a:off x="3039887" y="1456824"/>
            <a:ext cx="5654533" cy="5265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8AE611F-4C96-9F30-6CF7-A374E635CA0D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7597303" y="3065437"/>
            <a:ext cx="1374997" cy="60681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5240EF80-D674-3355-D169-7A98DE64B3F8}"/>
              </a:ext>
            </a:extLst>
          </p:cNvPr>
          <p:cNvSpPr/>
          <p:nvPr/>
        </p:nvSpPr>
        <p:spPr>
          <a:xfrm>
            <a:off x="3634403" y="3639238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7D3A6C9-C6DA-24FD-E66F-12A8C8EBEC60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3688631" y="2365858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C1DF017-894D-3FBC-F2FC-B9B52B29206E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4226326" y="2372208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AE3C886-4BC6-73E6-456C-28D3810BE375}"/>
              </a:ext>
            </a:extLst>
          </p:cNvPr>
          <p:cNvSpPr/>
          <p:nvPr/>
        </p:nvSpPr>
        <p:spPr>
          <a:xfrm>
            <a:off x="6518798" y="4430202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ABFBD6B-AB2C-CCFE-A461-68A616EC9A7A}"/>
              </a:ext>
            </a:extLst>
          </p:cNvPr>
          <p:cNvCxnSpPr>
            <a:cxnSpLocks/>
          </p:cNvCxnSpPr>
          <p:nvPr/>
        </p:nvCxnSpPr>
        <p:spPr>
          <a:xfrm flipH="1" flipV="1">
            <a:off x="5805462" y="2412993"/>
            <a:ext cx="1887299" cy="20093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4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00F75A8B-E9A6-7D8C-DF45-942134D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095491"/>
            <a:ext cx="2613377" cy="1156638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2A368C3-4783-35BE-E4DD-4CD072F180D0}"/>
              </a:ext>
            </a:extLst>
          </p:cNvPr>
          <p:cNvSpPr/>
          <p:nvPr/>
        </p:nvSpPr>
        <p:spPr>
          <a:xfrm>
            <a:off x="6995526" y="4562963"/>
            <a:ext cx="1035953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메시지 보내기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666A91-AC9A-DD94-00A5-BB5D79AA7BEB}"/>
              </a:ext>
            </a:extLst>
          </p:cNvPr>
          <p:cNvSpPr/>
          <p:nvPr/>
        </p:nvSpPr>
        <p:spPr>
          <a:xfrm>
            <a:off x="4145288" y="4277148"/>
            <a:ext cx="6850955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비공개 메시지를 </a:t>
            </a:r>
            <a:r>
              <a:rPr lang="ko-KR" altLang="en-US" sz="800" dirty="0" err="1">
                <a:solidFill>
                  <a:schemeClr val="tx1"/>
                </a:solidFill>
              </a:rPr>
              <a:t>보내보세요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1223272" y="339707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36FFAB6-3F37-1514-850F-E53A1D860445}"/>
              </a:ext>
            </a:extLst>
          </p:cNvPr>
          <p:cNvCxnSpPr>
            <a:cxnSpLocks/>
            <a:stCxn id="90" idx="1"/>
            <a:endCxn id="26" idx="0"/>
          </p:cNvCxnSpPr>
          <p:nvPr/>
        </p:nvCxnSpPr>
        <p:spPr>
          <a:xfrm flipH="1">
            <a:off x="1870747" y="785282"/>
            <a:ext cx="2198286" cy="26794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A0DF1605-CFA6-77AC-9208-001C00725B9B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메시지 버튼을 </a:t>
            </a:r>
            <a:r>
              <a:rPr lang="ko-KR" altLang="en-US" sz="1400" dirty="0" err="1">
                <a:solidFill>
                  <a:schemeClr val="tx1"/>
                </a:solidFill>
              </a:rPr>
              <a:t>눌렀을때</a:t>
            </a:r>
            <a:r>
              <a:rPr lang="ko-KR" altLang="en-US" sz="1400" dirty="0">
                <a:solidFill>
                  <a:schemeClr val="tx1"/>
                </a:solidFill>
              </a:rPr>
              <a:t> 나타나는 초기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4695C0C7-E77D-7DCE-AF98-8EA9DB2E5AF8}"/>
              </a:ext>
            </a:extLst>
          </p:cNvPr>
          <p:cNvSpPr/>
          <p:nvPr/>
        </p:nvSpPr>
        <p:spPr>
          <a:xfrm>
            <a:off x="8053693" y="1575565"/>
            <a:ext cx="3206061" cy="432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메시지 보낼 상대 </a:t>
            </a:r>
            <a:r>
              <a:rPr lang="ko-KR" altLang="en-US" sz="1400" dirty="0" err="1">
                <a:solidFill>
                  <a:schemeClr val="tx1"/>
                </a:solidFill>
              </a:rPr>
              <a:t>탐색창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30FEE58-16E8-683C-8E58-5EB1BC5C164E}"/>
              </a:ext>
            </a:extLst>
          </p:cNvPr>
          <p:cNvCxnSpPr>
            <a:cxnSpLocks/>
            <a:stCxn id="92" idx="1"/>
            <a:endCxn id="69" idx="3"/>
          </p:cNvCxnSpPr>
          <p:nvPr/>
        </p:nvCxnSpPr>
        <p:spPr>
          <a:xfrm flipH="1" flipV="1">
            <a:off x="4103670" y="1559603"/>
            <a:ext cx="3950023" cy="23204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E76C933-C00B-222B-1DA0-7164203541F5}"/>
              </a:ext>
            </a:extLst>
          </p:cNvPr>
          <p:cNvCxnSpPr>
            <a:cxnSpLocks/>
            <a:stCxn id="92" idx="2"/>
            <a:endCxn id="87" idx="2"/>
          </p:cNvCxnSpPr>
          <p:nvPr/>
        </p:nvCxnSpPr>
        <p:spPr>
          <a:xfrm flipH="1">
            <a:off x="7570766" y="2007727"/>
            <a:ext cx="2085958" cy="25246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3135901F-8A36-7AC9-A65D-CB20D4498E32}"/>
              </a:ext>
            </a:extLst>
          </p:cNvPr>
          <p:cNvSpPr/>
          <p:nvPr/>
        </p:nvSpPr>
        <p:spPr>
          <a:xfrm>
            <a:off x="2720340" y="3803371"/>
            <a:ext cx="2369362" cy="7879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대화한 이용자 표시하고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대화창으로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D17EB91-365A-5B7F-8BB1-BD3896BB681C}"/>
              </a:ext>
            </a:extLst>
          </p:cNvPr>
          <p:cNvCxnSpPr>
            <a:cxnSpLocks/>
            <a:stCxn id="112" idx="0"/>
            <a:endCxn id="40" idx="0"/>
          </p:cNvCxnSpPr>
          <p:nvPr/>
        </p:nvCxnSpPr>
        <p:spPr>
          <a:xfrm flipH="1" flipV="1">
            <a:off x="3396610" y="2007726"/>
            <a:ext cx="508411" cy="17956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A85D53E-8B47-CE06-08B5-954F315A1A8F}"/>
              </a:ext>
            </a:extLst>
          </p:cNvPr>
          <p:cNvCxnSpPr>
            <a:cxnSpLocks/>
            <a:stCxn id="112" idx="0"/>
            <a:endCxn id="82" idx="0"/>
          </p:cNvCxnSpPr>
          <p:nvPr/>
        </p:nvCxnSpPr>
        <p:spPr>
          <a:xfrm flipH="1" flipV="1">
            <a:off x="3388520" y="2357994"/>
            <a:ext cx="516501" cy="1445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45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대화상대 탐색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00F75A8B-E9A6-7D8C-DF45-942134D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095491"/>
            <a:ext cx="2613377" cy="1156638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2A368C3-4783-35BE-E4DD-4CD072F180D0}"/>
              </a:ext>
            </a:extLst>
          </p:cNvPr>
          <p:cNvSpPr/>
          <p:nvPr/>
        </p:nvSpPr>
        <p:spPr>
          <a:xfrm>
            <a:off x="6995526" y="4562963"/>
            <a:ext cx="1035953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메시지 보내기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666A91-AC9A-DD94-00A5-BB5D79AA7BEB}"/>
              </a:ext>
            </a:extLst>
          </p:cNvPr>
          <p:cNvSpPr/>
          <p:nvPr/>
        </p:nvSpPr>
        <p:spPr>
          <a:xfrm>
            <a:off x="4145288" y="4277148"/>
            <a:ext cx="6850955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비공개 메시지를 </a:t>
            </a:r>
            <a:r>
              <a:rPr lang="ko-KR" altLang="en-US" sz="800" dirty="0" err="1">
                <a:solidFill>
                  <a:schemeClr val="tx1"/>
                </a:solidFill>
              </a:rPr>
              <a:t>보내보세요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C840BF9-6083-5224-5A69-7E6F12F551EF}"/>
              </a:ext>
            </a:extLst>
          </p:cNvPr>
          <p:cNvSpPr/>
          <p:nvPr/>
        </p:nvSpPr>
        <p:spPr>
          <a:xfrm>
            <a:off x="4299588" y="2240033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F215B2-57CA-9DEA-B983-02CC248C1B9F}"/>
              </a:ext>
            </a:extLst>
          </p:cNvPr>
          <p:cNvSpPr/>
          <p:nvPr/>
        </p:nvSpPr>
        <p:spPr>
          <a:xfrm>
            <a:off x="4297511" y="2253956"/>
            <a:ext cx="3431382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새로운 </a:t>
            </a:r>
            <a:r>
              <a:rPr lang="ko-KR" altLang="en-US" sz="1600" dirty="0" err="1">
                <a:solidFill>
                  <a:schemeClr val="tx1"/>
                </a:solidFill>
              </a:rPr>
              <a:t>메세지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857451-0195-91C4-31B9-856F43CBF125}"/>
              </a:ext>
            </a:extLst>
          </p:cNvPr>
          <p:cNvCxnSpPr>
            <a:cxnSpLocks/>
          </p:cNvCxnSpPr>
          <p:nvPr/>
        </p:nvCxnSpPr>
        <p:spPr>
          <a:xfrm>
            <a:off x="4288775" y="2589171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603ACA-3B7B-9BB2-F307-FEEF3E1A4E20}"/>
              </a:ext>
            </a:extLst>
          </p:cNvPr>
          <p:cNvSpPr/>
          <p:nvPr/>
        </p:nvSpPr>
        <p:spPr>
          <a:xfrm>
            <a:off x="7281565" y="2249178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BBD82E-A464-87DB-B44D-4F63F649F47C}"/>
              </a:ext>
            </a:extLst>
          </p:cNvPr>
          <p:cNvSpPr/>
          <p:nvPr/>
        </p:nvSpPr>
        <p:spPr>
          <a:xfrm flipH="1">
            <a:off x="7589867" y="2851777"/>
            <a:ext cx="130289" cy="25533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00FD44C-8B62-2FAE-4195-8589E9346078}"/>
              </a:ext>
            </a:extLst>
          </p:cNvPr>
          <p:cNvSpPr/>
          <p:nvPr/>
        </p:nvSpPr>
        <p:spPr>
          <a:xfrm>
            <a:off x="7604472" y="5290799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1938026-E6FF-5F2E-9B89-73461673A839}"/>
              </a:ext>
            </a:extLst>
          </p:cNvPr>
          <p:cNvCxnSpPr>
            <a:cxnSpLocks/>
          </p:cNvCxnSpPr>
          <p:nvPr/>
        </p:nvCxnSpPr>
        <p:spPr>
          <a:xfrm>
            <a:off x="4288775" y="2833011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93BA9C-74B0-6AA5-B0B1-C3D8E311333A}"/>
              </a:ext>
            </a:extLst>
          </p:cNvPr>
          <p:cNvSpPr/>
          <p:nvPr/>
        </p:nvSpPr>
        <p:spPr>
          <a:xfrm>
            <a:off x="4293202" y="2584519"/>
            <a:ext cx="864141" cy="25387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받는 사람 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3EC418-827C-CD97-D246-DB60E585881C}"/>
              </a:ext>
            </a:extLst>
          </p:cNvPr>
          <p:cNvSpPr/>
          <p:nvPr/>
        </p:nvSpPr>
        <p:spPr>
          <a:xfrm>
            <a:off x="5162146" y="2584519"/>
            <a:ext cx="864141" cy="25387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검색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DA4AC35-61D0-1E6F-82B5-E0FA11F94F4D}"/>
              </a:ext>
            </a:extLst>
          </p:cNvPr>
          <p:cNvGrpSpPr/>
          <p:nvPr/>
        </p:nvGrpSpPr>
        <p:grpSpPr>
          <a:xfrm>
            <a:off x="4300406" y="3145079"/>
            <a:ext cx="3271027" cy="387472"/>
            <a:chOff x="7760872" y="3429000"/>
            <a:chExt cx="3271027" cy="38747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0B2B5E1-0E4E-FE4D-BDF3-F60E8EDF93B2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93272F8-4EB3-628D-40CF-B1A52EC713CD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5FF8ACC-1C36-04E3-C804-0B5C593DE829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D7D2A4E-B8DC-CF08-F6ED-5F5B6D7CA82D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F2A3C49-5D08-B22E-DC26-AB181D611B1D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CD33FD3-00D0-2E05-158F-296FF8C3BF8E}"/>
              </a:ext>
            </a:extLst>
          </p:cNvPr>
          <p:cNvGrpSpPr/>
          <p:nvPr/>
        </p:nvGrpSpPr>
        <p:grpSpPr>
          <a:xfrm>
            <a:off x="4300057" y="3531754"/>
            <a:ext cx="3271027" cy="387472"/>
            <a:chOff x="7760872" y="3429000"/>
            <a:chExt cx="3271027" cy="38747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5036B35-C4C4-F1BC-D5D2-EDC5E9836893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F20D547-2659-5BBD-98AB-EBF050A7CC53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A4863FB-CCA1-DDAD-79EA-699857D07682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B37E97D-FEF0-8A7B-0D04-402A7D72BD72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F3FECB6-6CDC-FB57-56B5-C4F748769923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FFFFD1-2FAE-6B7A-6639-3DEEA4F4988A}"/>
              </a:ext>
            </a:extLst>
          </p:cNvPr>
          <p:cNvGrpSpPr/>
          <p:nvPr/>
        </p:nvGrpSpPr>
        <p:grpSpPr>
          <a:xfrm>
            <a:off x="4301842" y="3921530"/>
            <a:ext cx="3271027" cy="387472"/>
            <a:chOff x="7760872" y="3429000"/>
            <a:chExt cx="3271027" cy="387472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4087EED-DA18-CBA3-F170-452F8F94DA6F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7EB5483-9BEE-C02C-F597-2029F29AAF3D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464C853-2885-86BA-91B2-2509CE33F7C4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testid12345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9CC91ECA-20A4-E4E0-2456-B376270A0362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3039A5E-9C0C-A2AA-583E-AF63494C63CC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EE1CCC-A20C-3043-C0ED-C604CE24AF9A}"/>
              </a:ext>
            </a:extLst>
          </p:cNvPr>
          <p:cNvSpPr/>
          <p:nvPr/>
        </p:nvSpPr>
        <p:spPr>
          <a:xfrm>
            <a:off x="4279555" y="2889040"/>
            <a:ext cx="3299498" cy="17016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A4D9DDA-B58C-F540-AD9B-E1EAB125C4FA}"/>
              </a:ext>
            </a:extLst>
          </p:cNvPr>
          <p:cNvSpPr/>
          <p:nvPr/>
        </p:nvSpPr>
        <p:spPr>
          <a:xfrm>
            <a:off x="8229601" y="3483379"/>
            <a:ext cx="2613377" cy="728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자신이 팔로우한 목록이 추천목록에 표시됨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체크됨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A0095C8-DF2E-AA38-951A-E11AD68B643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6504515" y="3631371"/>
            <a:ext cx="1725086" cy="2160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4254989" y="3080242"/>
            <a:ext cx="3496013" cy="135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24508B1-0FC0-C77C-AC6A-1EDA66FF1BEB}"/>
              </a:ext>
            </a:extLst>
          </p:cNvPr>
          <p:cNvSpPr/>
          <p:nvPr/>
        </p:nvSpPr>
        <p:spPr>
          <a:xfrm>
            <a:off x="4558263" y="5248571"/>
            <a:ext cx="2925016" cy="3155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채팅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30A9939-4097-C838-0186-D4EBD6947622}"/>
              </a:ext>
            </a:extLst>
          </p:cNvPr>
          <p:cNvSpPr/>
          <p:nvPr/>
        </p:nvSpPr>
        <p:spPr>
          <a:xfrm>
            <a:off x="8145782" y="4935992"/>
            <a:ext cx="3169918" cy="9695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체크된 목록이 있으면 활성화되고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개인 메시지 화면으로 이동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인스타그램과 다르게 </a:t>
            </a:r>
            <a:r>
              <a:rPr lang="ko-KR" altLang="en-US" sz="1400" dirty="0" err="1">
                <a:solidFill>
                  <a:schemeClr val="tx1"/>
                </a:solidFill>
              </a:rPr>
              <a:t>여러명</a:t>
            </a:r>
            <a:r>
              <a:rPr lang="ko-KR" altLang="en-US" sz="1400" dirty="0">
                <a:solidFill>
                  <a:schemeClr val="tx1"/>
                </a:solidFill>
              </a:rPr>
              <a:t> 선택 할 수 없다</a:t>
            </a:r>
            <a:r>
              <a:rPr lang="en-US" altLang="ko-KR" sz="1400" dirty="0">
                <a:solidFill>
                  <a:schemeClr val="tx1"/>
                </a:solidFill>
              </a:rPr>
              <a:t>. (</a:t>
            </a:r>
            <a:r>
              <a:rPr lang="ko-KR" altLang="en-US" sz="1400" dirty="0" err="1">
                <a:solidFill>
                  <a:schemeClr val="tx1"/>
                </a:solidFill>
              </a:rPr>
              <a:t>한명</a:t>
            </a:r>
            <a:r>
              <a:rPr lang="ko-KR" altLang="en-US" sz="1400" dirty="0">
                <a:solidFill>
                  <a:schemeClr val="tx1"/>
                </a:solidFill>
              </a:rPr>
              <a:t> 가능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67AF8EC-C792-87F1-CB3D-5F2F3442D36B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6504512" y="5420746"/>
            <a:ext cx="1641270" cy="713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4BC150A-62F7-B8DC-0845-5C135E694660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5581583" y="2070185"/>
            <a:ext cx="2608864" cy="6459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D638F46-51CB-4129-D9E7-919AE9A676C1}"/>
              </a:ext>
            </a:extLst>
          </p:cNvPr>
          <p:cNvSpPr/>
          <p:nvPr/>
        </p:nvSpPr>
        <p:spPr>
          <a:xfrm>
            <a:off x="8190447" y="1706116"/>
            <a:ext cx="2613377" cy="728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 </a:t>
            </a:r>
            <a:r>
              <a:rPr lang="ko-KR" altLang="en-US" sz="1400" dirty="0" err="1">
                <a:solidFill>
                  <a:schemeClr val="tx1"/>
                </a:solidFill>
              </a:rPr>
              <a:t>입력시</a:t>
            </a:r>
            <a:r>
              <a:rPr lang="ko-KR" altLang="en-US" sz="1400" dirty="0">
                <a:solidFill>
                  <a:schemeClr val="tx1"/>
                </a:solidFill>
              </a:rPr>
              <a:t> 추천 목록이 사라지고 검색어에 의한 검색 목록이 표시됨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08C5B20-3A2B-8931-D58D-C93B456A1B4B}"/>
              </a:ext>
            </a:extLst>
          </p:cNvPr>
          <p:cNvSpPr/>
          <p:nvPr/>
        </p:nvSpPr>
        <p:spPr>
          <a:xfrm>
            <a:off x="4311891" y="2874161"/>
            <a:ext cx="343929" cy="158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7CC0D9A-AC94-05D4-CB82-01A40F602577}"/>
              </a:ext>
            </a:extLst>
          </p:cNvPr>
          <p:cNvSpPr/>
          <p:nvPr/>
        </p:nvSpPr>
        <p:spPr>
          <a:xfrm>
            <a:off x="1958386" y="3293011"/>
            <a:ext cx="1475914" cy="394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사라짐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B3880CD-FFFC-68EE-CC40-62A3113B1EDD}"/>
              </a:ext>
            </a:extLst>
          </p:cNvPr>
          <p:cNvCxnSpPr>
            <a:cxnSpLocks/>
            <a:stCxn id="84" idx="3"/>
            <a:endCxn id="79" idx="1"/>
          </p:cNvCxnSpPr>
          <p:nvPr/>
        </p:nvCxnSpPr>
        <p:spPr>
          <a:xfrm flipV="1">
            <a:off x="3434300" y="2953263"/>
            <a:ext cx="877591" cy="5371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799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메시지 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D7F025-3818-45F2-CDD3-78CCFD2E7C05}"/>
              </a:ext>
            </a:extLst>
          </p:cNvPr>
          <p:cNvCxnSpPr>
            <a:cxnSpLocks/>
          </p:cNvCxnSpPr>
          <p:nvPr/>
        </p:nvCxnSpPr>
        <p:spPr>
          <a:xfrm>
            <a:off x="4138308" y="1702903"/>
            <a:ext cx="6857938" cy="2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5DDD11-F121-311F-3742-50B469280F2D}"/>
              </a:ext>
            </a:extLst>
          </p:cNvPr>
          <p:cNvSpPr/>
          <p:nvPr/>
        </p:nvSpPr>
        <p:spPr>
          <a:xfrm>
            <a:off x="4560578" y="1458906"/>
            <a:ext cx="2053520" cy="135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B722942-74C5-C846-3E91-2D1233AF5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10" y="1362808"/>
            <a:ext cx="351668" cy="309944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EE95059-628C-DB00-77E9-2C39B2AA0BAD}"/>
              </a:ext>
            </a:extLst>
          </p:cNvPr>
          <p:cNvSpPr/>
          <p:nvPr/>
        </p:nvSpPr>
        <p:spPr>
          <a:xfrm>
            <a:off x="10112016" y="1444561"/>
            <a:ext cx="728317" cy="188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차단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9BE6F96-A23E-BFB5-8B9E-2A59B2FF32A2}"/>
              </a:ext>
            </a:extLst>
          </p:cNvPr>
          <p:cNvSpPr/>
          <p:nvPr/>
        </p:nvSpPr>
        <p:spPr>
          <a:xfrm>
            <a:off x="10840334" y="1746698"/>
            <a:ext cx="155909" cy="42729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96198A-BD54-BD50-107E-6562C85E919B}"/>
              </a:ext>
            </a:extLst>
          </p:cNvPr>
          <p:cNvSpPr/>
          <p:nvPr/>
        </p:nvSpPr>
        <p:spPr>
          <a:xfrm>
            <a:off x="10840333" y="5864858"/>
            <a:ext cx="155911" cy="110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A12CE94-D3B6-C423-7611-EF6934B5B580}"/>
              </a:ext>
            </a:extLst>
          </p:cNvPr>
          <p:cNvSpPr/>
          <p:nvPr/>
        </p:nvSpPr>
        <p:spPr>
          <a:xfrm>
            <a:off x="4181727" y="6040414"/>
            <a:ext cx="6778758" cy="30289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메시지 입력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530C8C-981E-4D49-416E-48E6934B1CC9}"/>
              </a:ext>
            </a:extLst>
          </p:cNvPr>
          <p:cNvSpPr/>
          <p:nvPr/>
        </p:nvSpPr>
        <p:spPr>
          <a:xfrm>
            <a:off x="4176729" y="1820133"/>
            <a:ext cx="6650545" cy="419950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3194B22D-0465-DEF0-0136-A8758A5E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10" y="1942751"/>
            <a:ext cx="351668" cy="30994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F5F0C1B-4206-2BBF-9CB8-92121FF5664E}"/>
              </a:ext>
            </a:extLst>
          </p:cNvPr>
          <p:cNvSpPr/>
          <p:nvPr/>
        </p:nvSpPr>
        <p:spPr>
          <a:xfrm>
            <a:off x="4489250" y="198608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1FCEF91-454D-E02A-6F39-F667AC3D5E17}"/>
              </a:ext>
            </a:extLst>
          </p:cNvPr>
          <p:cNvSpPr/>
          <p:nvPr/>
        </p:nvSpPr>
        <p:spPr>
          <a:xfrm>
            <a:off x="4560579" y="2195208"/>
            <a:ext cx="993296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안녕하세요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281BDEF-FDB5-14B9-FFAB-EF11510BDD13}"/>
              </a:ext>
            </a:extLst>
          </p:cNvPr>
          <p:cNvSpPr/>
          <p:nvPr/>
        </p:nvSpPr>
        <p:spPr>
          <a:xfrm>
            <a:off x="5573382" y="2331720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14:00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293D161-0AB1-F723-8536-1EB8759A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412" y="2560101"/>
            <a:ext cx="351668" cy="309944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2ECE0E-B12F-075F-A412-A9A75A7D8373}"/>
              </a:ext>
            </a:extLst>
          </p:cNvPr>
          <p:cNvSpPr/>
          <p:nvPr/>
        </p:nvSpPr>
        <p:spPr>
          <a:xfrm>
            <a:off x="4462752" y="260343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BEDECE-2557-6CFB-4CAE-5652487B405D}"/>
              </a:ext>
            </a:extLst>
          </p:cNvPr>
          <p:cNvSpPr/>
          <p:nvPr/>
        </p:nvSpPr>
        <p:spPr>
          <a:xfrm>
            <a:off x="4534081" y="2812558"/>
            <a:ext cx="1154876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님 말을 하세요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5D99FC-54AB-4E17-3C6A-523291902A6B}"/>
              </a:ext>
            </a:extLst>
          </p:cNvPr>
          <p:cNvSpPr/>
          <p:nvPr/>
        </p:nvSpPr>
        <p:spPr>
          <a:xfrm>
            <a:off x="6036154" y="3244721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14:01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C34929E-95A2-C398-71A6-8BE09974F515}"/>
              </a:ext>
            </a:extLst>
          </p:cNvPr>
          <p:cNvSpPr/>
          <p:nvPr/>
        </p:nvSpPr>
        <p:spPr>
          <a:xfrm>
            <a:off x="4536958" y="3105355"/>
            <a:ext cx="1475222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말을 </a:t>
            </a:r>
            <a:r>
              <a:rPr lang="ko-KR" altLang="en-US" sz="1100" dirty="0" err="1">
                <a:solidFill>
                  <a:schemeClr val="tx1"/>
                </a:solidFill>
              </a:rPr>
              <a:t>하시라니까요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16E99BD-AA49-EB8A-0C2B-034506A00C59}"/>
              </a:ext>
            </a:extLst>
          </p:cNvPr>
          <p:cNvSpPr/>
          <p:nvPr/>
        </p:nvSpPr>
        <p:spPr>
          <a:xfrm>
            <a:off x="9852660" y="3590192"/>
            <a:ext cx="897352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</a:rPr>
              <a:t>아</a:t>
            </a:r>
            <a:r>
              <a:rPr lang="en-US" altLang="ko-KR" sz="1100" dirty="0">
                <a:solidFill>
                  <a:schemeClr val="tx1"/>
                </a:solidFill>
              </a:rPr>
              <a:t>.. </a:t>
            </a:r>
            <a:r>
              <a:rPr lang="ko-KR" altLang="en-US" sz="1100" dirty="0">
                <a:solidFill>
                  <a:schemeClr val="tx1"/>
                </a:solidFill>
              </a:rPr>
              <a:t>쏘리요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F0ACB7D-19A7-9237-1E28-D69BDB5CF9DC}"/>
              </a:ext>
            </a:extLst>
          </p:cNvPr>
          <p:cNvSpPr/>
          <p:nvPr/>
        </p:nvSpPr>
        <p:spPr>
          <a:xfrm>
            <a:off x="7479239" y="4046455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4242760" y="1326600"/>
            <a:ext cx="1577490" cy="346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CBE4563-F9BC-B72D-2786-6F92B8C4A987}"/>
              </a:ext>
            </a:extLst>
          </p:cNvPr>
          <p:cNvSpPr/>
          <p:nvPr/>
        </p:nvSpPr>
        <p:spPr>
          <a:xfrm>
            <a:off x="4597533" y="898706"/>
            <a:ext cx="3175981" cy="2709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 및 닉네임과 이름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B4AC458-F372-0BA8-FE42-7E466FDB43FF}"/>
              </a:ext>
            </a:extLst>
          </p:cNvPr>
          <p:cNvCxnSpPr>
            <a:cxnSpLocks/>
            <a:stCxn id="72" idx="2"/>
            <a:endCxn id="13" idx="0"/>
          </p:cNvCxnSpPr>
          <p:nvPr/>
        </p:nvCxnSpPr>
        <p:spPr>
          <a:xfrm flipH="1">
            <a:off x="5587338" y="1169654"/>
            <a:ext cx="598186" cy="28925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1DCF8E7-DE9C-166F-25CF-3B684065C2EB}"/>
              </a:ext>
            </a:extLst>
          </p:cNvPr>
          <p:cNvSpPr/>
          <p:nvPr/>
        </p:nvSpPr>
        <p:spPr>
          <a:xfrm>
            <a:off x="8542020" y="3909943"/>
            <a:ext cx="2207992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err="1">
                <a:solidFill>
                  <a:schemeClr val="tx1"/>
                </a:solidFill>
              </a:rPr>
              <a:t>게임좀</a:t>
            </a:r>
            <a:r>
              <a:rPr lang="ko-KR" altLang="en-US" sz="1100" dirty="0">
                <a:solidFill>
                  <a:schemeClr val="tx1"/>
                </a:solidFill>
              </a:rPr>
              <a:t> 하느라 확인을 못했네요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702F49E-47E4-B71B-D7AA-CA8ADDF1AC7C}"/>
              </a:ext>
            </a:extLst>
          </p:cNvPr>
          <p:cNvSpPr/>
          <p:nvPr/>
        </p:nvSpPr>
        <p:spPr>
          <a:xfrm>
            <a:off x="9730661" y="4519446"/>
            <a:ext cx="1040217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</a:rPr>
              <a:t>님 </a:t>
            </a:r>
            <a:r>
              <a:rPr lang="ko-KR" altLang="en-US" sz="1100" dirty="0" err="1">
                <a:solidFill>
                  <a:schemeClr val="tx1"/>
                </a:solidFill>
              </a:rPr>
              <a:t>뭐하세요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883EABA-8DD0-D5A0-E9B8-D022505673CC}"/>
              </a:ext>
            </a:extLst>
          </p:cNvPr>
          <p:cNvSpPr/>
          <p:nvPr/>
        </p:nvSpPr>
        <p:spPr>
          <a:xfrm>
            <a:off x="8718155" y="4633260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14:30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C28AEB67-5213-3292-EC21-2C268A4A0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17" y="5024489"/>
            <a:ext cx="351668" cy="309944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4336039-B49A-A30E-8FDA-329D34777EF3}"/>
              </a:ext>
            </a:extLst>
          </p:cNvPr>
          <p:cNvSpPr/>
          <p:nvPr/>
        </p:nvSpPr>
        <p:spPr>
          <a:xfrm>
            <a:off x="4479457" y="5067822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CDD895E-74AA-7769-EB53-F58BDF858983}"/>
              </a:ext>
            </a:extLst>
          </p:cNvPr>
          <p:cNvSpPr/>
          <p:nvPr/>
        </p:nvSpPr>
        <p:spPr>
          <a:xfrm>
            <a:off x="4550786" y="5276946"/>
            <a:ext cx="1634738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자다가 이제 봤네요 </a:t>
            </a:r>
            <a:r>
              <a:rPr lang="ko-KR" altLang="en-US" sz="1100" dirty="0" err="1">
                <a:solidFill>
                  <a:schemeClr val="tx1"/>
                </a:solidFill>
              </a:rPr>
              <a:t>ㅋ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D6212AB-A73D-027F-8364-B42E9E988068}"/>
              </a:ext>
            </a:extLst>
          </p:cNvPr>
          <p:cNvSpPr/>
          <p:nvPr/>
        </p:nvSpPr>
        <p:spPr>
          <a:xfrm>
            <a:off x="6255372" y="5399094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2024-01-29 00:12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FC90142-EE4C-C9DB-3116-6CE204A8B8E3}"/>
              </a:ext>
            </a:extLst>
          </p:cNvPr>
          <p:cNvSpPr/>
          <p:nvPr/>
        </p:nvSpPr>
        <p:spPr>
          <a:xfrm>
            <a:off x="9329270" y="1451936"/>
            <a:ext cx="728317" cy="1883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프로필 보기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D2D3FDE-505E-6A32-E07C-1CD5FF19A351}"/>
              </a:ext>
            </a:extLst>
          </p:cNvPr>
          <p:cNvSpPr/>
          <p:nvPr/>
        </p:nvSpPr>
        <p:spPr>
          <a:xfrm>
            <a:off x="4228930" y="1921143"/>
            <a:ext cx="2491910" cy="618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3A60D4C-BD2C-CD83-5647-F1ADD2AF7495}"/>
              </a:ext>
            </a:extLst>
          </p:cNvPr>
          <p:cNvSpPr/>
          <p:nvPr/>
        </p:nvSpPr>
        <p:spPr>
          <a:xfrm>
            <a:off x="6791205" y="1896484"/>
            <a:ext cx="2932740" cy="5753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상대방 대화는 프로필과 닉네임이 표시되고 대화 옆에 작게 날짜가 표시되고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좌측 정렬한다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A6381A5-9765-965A-B7DD-C1571FE9DDED}"/>
              </a:ext>
            </a:extLst>
          </p:cNvPr>
          <p:cNvSpPr/>
          <p:nvPr/>
        </p:nvSpPr>
        <p:spPr>
          <a:xfrm>
            <a:off x="4226242" y="2568663"/>
            <a:ext cx="2932739" cy="83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C56B273-B295-FBEB-0828-73943BD65FFA}"/>
              </a:ext>
            </a:extLst>
          </p:cNvPr>
          <p:cNvSpPr/>
          <p:nvPr/>
        </p:nvSpPr>
        <p:spPr>
          <a:xfrm>
            <a:off x="7251785" y="2716401"/>
            <a:ext cx="2932740" cy="6369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마지막 대화 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이내에 쓰는 경우 이어서 붙여주고 날짜는 마지막 글 옆에 붙여준다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71EC1B5-56FE-F1F6-48D3-2CA368CBB158}"/>
              </a:ext>
            </a:extLst>
          </p:cNvPr>
          <p:cNvSpPr/>
          <p:nvPr/>
        </p:nvSpPr>
        <p:spPr>
          <a:xfrm>
            <a:off x="7410066" y="3496853"/>
            <a:ext cx="3339946" cy="83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A00A790B-2DA5-D3B8-4701-23CFF6F7771F}"/>
              </a:ext>
            </a:extLst>
          </p:cNvPr>
          <p:cNvSpPr/>
          <p:nvPr/>
        </p:nvSpPr>
        <p:spPr>
          <a:xfrm>
            <a:off x="4306910" y="3649381"/>
            <a:ext cx="2932740" cy="6369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본인이 쓴 대화에는 프로필과 닉네임을 표시 하지 않고 우측 정렬하고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날짜를 붙이는 규칙은 동일하다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A1003D3-B97C-1FF1-BFF3-98D6E46C37E7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5928360" y="2130032"/>
            <a:ext cx="862845" cy="5411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D05EAAF-E804-6E1C-667F-59B10F37819F}"/>
              </a:ext>
            </a:extLst>
          </p:cNvPr>
          <p:cNvCxnSpPr>
            <a:cxnSpLocks/>
            <a:stCxn id="110" idx="1"/>
          </p:cNvCxnSpPr>
          <p:nvPr/>
        </p:nvCxnSpPr>
        <p:spPr>
          <a:xfrm flipH="1">
            <a:off x="6309360" y="3034854"/>
            <a:ext cx="942425" cy="1692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10218C5-83CE-3BD9-55CE-6130D9F2EE78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7239650" y="3909943"/>
            <a:ext cx="1225108" cy="5789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BDC10E5-2390-9DCB-9430-FAB09C0BA2C7}"/>
              </a:ext>
            </a:extLst>
          </p:cNvPr>
          <p:cNvSpPr/>
          <p:nvPr/>
        </p:nvSpPr>
        <p:spPr>
          <a:xfrm>
            <a:off x="6309361" y="1348496"/>
            <a:ext cx="2471610" cy="3781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대상의 프로필 보기로 이동한다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D752C8BB-1517-B6CE-FEE4-2CB48CCBCC35}"/>
              </a:ext>
            </a:extLst>
          </p:cNvPr>
          <p:cNvSpPr/>
          <p:nvPr/>
        </p:nvSpPr>
        <p:spPr>
          <a:xfrm>
            <a:off x="10325100" y="2230546"/>
            <a:ext cx="1918765" cy="5141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대화상대를 목록에 추가하고 대화목록을 숨긴다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35D3654-5E65-80A6-5C24-B1380BADF6FB}"/>
              </a:ext>
            </a:extLst>
          </p:cNvPr>
          <p:cNvCxnSpPr>
            <a:cxnSpLocks/>
            <a:stCxn id="128" idx="0"/>
            <a:endCxn id="31" idx="2"/>
          </p:cNvCxnSpPr>
          <p:nvPr/>
        </p:nvCxnSpPr>
        <p:spPr>
          <a:xfrm flipH="1" flipV="1">
            <a:off x="10476175" y="1632917"/>
            <a:ext cx="808308" cy="5976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1C73F941-8176-F3B5-6232-00BFEC24450E}"/>
              </a:ext>
            </a:extLst>
          </p:cNvPr>
          <p:cNvCxnSpPr>
            <a:cxnSpLocks/>
            <a:stCxn id="127" idx="3"/>
            <a:endCxn id="105" idx="1"/>
          </p:cNvCxnSpPr>
          <p:nvPr/>
        </p:nvCxnSpPr>
        <p:spPr>
          <a:xfrm>
            <a:off x="8780971" y="1537574"/>
            <a:ext cx="548299" cy="854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280820E-F42E-047F-F12A-824E5D8B3AA2}"/>
              </a:ext>
            </a:extLst>
          </p:cNvPr>
          <p:cNvSpPr/>
          <p:nvPr/>
        </p:nvSpPr>
        <p:spPr>
          <a:xfrm>
            <a:off x="4150276" y="6004834"/>
            <a:ext cx="6866527" cy="343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B7CEE5A-C371-94F1-33DC-5C6EA6A3F8EE}"/>
              </a:ext>
            </a:extLst>
          </p:cNvPr>
          <p:cNvSpPr/>
          <p:nvPr/>
        </p:nvSpPr>
        <p:spPr>
          <a:xfrm>
            <a:off x="7623008" y="5536864"/>
            <a:ext cx="2845861" cy="2641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글을 입력 후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누르면 전송된다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7CE1DA9C-9594-7C1E-1BB1-C30B7F9BD4D5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6954723" y="5668962"/>
            <a:ext cx="668285" cy="4942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758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알림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645625" y="1307477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2456366" y="1622106"/>
            <a:ext cx="2140420" cy="2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56366" y="1389893"/>
            <a:ext cx="1516222" cy="2506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알림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547948" y="1622106"/>
            <a:ext cx="97677" cy="472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561253" y="6222913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1246143" y="3757805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499AC4-6A37-6CAC-43F4-A8844DE654C9}"/>
              </a:ext>
            </a:extLst>
          </p:cNvPr>
          <p:cNvSpPr/>
          <p:nvPr/>
        </p:nvSpPr>
        <p:spPr>
          <a:xfrm>
            <a:off x="2468887" y="1846498"/>
            <a:ext cx="2059681" cy="4496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696D28-4E61-143E-7958-44A0ED6531AA}"/>
              </a:ext>
            </a:extLst>
          </p:cNvPr>
          <p:cNvSpPr/>
          <p:nvPr/>
        </p:nvSpPr>
        <p:spPr>
          <a:xfrm>
            <a:off x="2451211" y="1624440"/>
            <a:ext cx="2087047" cy="1896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2">
                    <a:lumMod val="75000"/>
                  </a:schemeClr>
                </a:solidFill>
              </a:rPr>
              <a:t>이번 주</a:t>
            </a:r>
            <a:endParaRPr lang="en-US" altLang="ko-KR" sz="9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8E2E7F-E308-C7D9-A560-E6EA67C95C0F}"/>
              </a:ext>
            </a:extLst>
          </p:cNvPr>
          <p:cNvGrpSpPr/>
          <p:nvPr/>
        </p:nvGrpSpPr>
        <p:grpSpPr>
          <a:xfrm>
            <a:off x="2471606" y="1880847"/>
            <a:ext cx="2055867" cy="349880"/>
            <a:chOff x="5030729" y="2337311"/>
            <a:chExt cx="2055867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회원님을 팔로우하기 시작했습니다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457166D-EAC4-F8AF-B79D-9D7B62E9F7C4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/>
                <a:t>팔로우</a:t>
              </a:r>
              <a:endParaRPr lang="ko-KR" altLang="en-US" sz="6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17B4814-E163-7625-8C3E-277BAB7FB81C}"/>
              </a:ext>
            </a:extLst>
          </p:cNvPr>
          <p:cNvGrpSpPr/>
          <p:nvPr/>
        </p:nvGrpSpPr>
        <p:grpSpPr>
          <a:xfrm>
            <a:off x="2471606" y="2235085"/>
            <a:ext cx="2055867" cy="349880"/>
            <a:chOff x="5030729" y="2337311"/>
            <a:chExt cx="2055867" cy="34988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C7E3A09-6684-0ADB-6C5E-CEC54A9FCEFB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567B10E-7B85-97E3-7C65-A9F1F6F83722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회원님께 메시지를 보냈습니다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2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D7CAFB-391B-DA8E-75AF-9E61AAC2D782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7AEC31A-36F6-8D21-71C9-C3B7FB7DB3F9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9D4F862-3E35-FFCB-2625-65143B64667A}"/>
              </a:ext>
            </a:extLst>
          </p:cNvPr>
          <p:cNvGrpSpPr/>
          <p:nvPr/>
        </p:nvGrpSpPr>
        <p:grpSpPr>
          <a:xfrm>
            <a:off x="2461062" y="2592520"/>
            <a:ext cx="2055867" cy="349880"/>
            <a:chOff x="5030729" y="2337311"/>
            <a:chExt cx="2055867" cy="34988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6A78AEF-1AC2-6DC1-451A-A53D5FB016E6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2785826-895D-8A8D-7648-7B3121DEF304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회원님의 글에 댓글을 달았습니다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6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C047E6F-06E0-5D8B-C0C4-A1ABFB9D8F3C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E8BA628-E5C0-3845-F963-F0B3C6884224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BCAD62D-E78A-5AF1-1FEE-CDEE5F5FD8FA}"/>
              </a:ext>
            </a:extLst>
          </p:cNvPr>
          <p:cNvSpPr/>
          <p:nvPr/>
        </p:nvSpPr>
        <p:spPr>
          <a:xfrm>
            <a:off x="4313183" y="580810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일주일 이내의 </a:t>
            </a:r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메시지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댓글 알림을 표시합니다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CC2FE4E-CC11-A0E5-39FA-84312C5D6C4E}"/>
              </a:ext>
            </a:extLst>
          </p:cNvPr>
          <p:cNvCxnSpPr>
            <a:cxnSpLocks/>
            <a:stCxn id="43" idx="1"/>
            <a:endCxn id="27" idx="0"/>
          </p:cNvCxnSpPr>
          <p:nvPr/>
        </p:nvCxnSpPr>
        <p:spPr>
          <a:xfrm flipH="1">
            <a:off x="1870746" y="890958"/>
            <a:ext cx="2442437" cy="294291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D20210-4266-3782-36CC-FF16BDDA6C3B}"/>
              </a:ext>
            </a:extLst>
          </p:cNvPr>
          <p:cNvSpPr/>
          <p:nvPr/>
        </p:nvSpPr>
        <p:spPr>
          <a:xfrm>
            <a:off x="5050758" y="1602165"/>
            <a:ext cx="4429137" cy="7942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다른 회원이 팔로우한 경우 알림이 표시되고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이미 팔로우한 경우 </a:t>
            </a:r>
            <a:r>
              <a:rPr lang="ko-KR" altLang="en-US" sz="1200" dirty="0" err="1">
                <a:solidFill>
                  <a:schemeClr val="tx1"/>
                </a:solidFill>
              </a:rPr>
              <a:t>팔로잉</a:t>
            </a:r>
            <a:r>
              <a:rPr lang="ko-KR" altLang="en-US" sz="1200" dirty="0">
                <a:solidFill>
                  <a:schemeClr val="tx1"/>
                </a:solidFill>
              </a:rPr>
              <a:t> 회색 버튼이 표시되며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아직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하지 않은 경우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파란색 버튼이 표시됩니다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버튼을 누를 때마다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언팔로우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토글됩니다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1422D2-F066-9B5B-B2C1-6AD757F48A64}"/>
              </a:ext>
            </a:extLst>
          </p:cNvPr>
          <p:cNvCxnSpPr>
            <a:cxnSpLocks/>
            <a:stCxn id="47" idx="1"/>
            <a:endCxn id="6" idx="3"/>
          </p:cNvCxnSpPr>
          <p:nvPr/>
        </p:nvCxnSpPr>
        <p:spPr>
          <a:xfrm flipH="1">
            <a:off x="4428417" y="1999273"/>
            <a:ext cx="622341" cy="5473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FD0948C-0E2F-6B48-955A-F8BD98EB61C1}"/>
              </a:ext>
            </a:extLst>
          </p:cNvPr>
          <p:cNvSpPr/>
          <p:nvPr/>
        </p:nvSpPr>
        <p:spPr>
          <a:xfrm>
            <a:off x="5050758" y="2536167"/>
            <a:ext cx="3824725" cy="63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메시지를 </a:t>
            </a:r>
            <a:r>
              <a:rPr lang="ko-KR" altLang="en-US" sz="1200" dirty="0" err="1">
                <a:solidFill>
                  <a:schemeClr val="tx1"/>
                </a:solidFill>
              </a:rPr>
              <a:t>받은경우</a:t>
            </a:r>
            <a:r>
              <a:rPr lang="ko-KR" altLang="en-US" sz="1200" dirty="0">
                <a:solidFill>
                  <a:schemeClr val="tx1"/>
                </a:solidFill>
              </a:rPr>
              <a:t> 표시되며 확인 버튼을 통해 개인 메시지 화면으로 이동합니다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1911058-A033-C566-5C2B-A1473B7A7554}"/>
              </a:ext>
            </a:extLst>
          </p:cNvPr>
          <p:cNvCxnSpPr>
            <a:cxnSpLocks/>
            <a:stCxn id="67" idx="1"/>
            <a:endCxn id="41" idx="3"/>
          </p:cNvCxnSpPr>
          <p:nvPr/>
        </p:nvCxnSpPr>
        <p:spPr>
          <a:xfrm flipH="1" flipV="1">
            <a:off x="4417873" y="2765679"/>
            <a:ext cx="632884" cy="83557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C734BDA-22A9-4632-7804-9C6184DDF7D5}"/>
              </a:ext>
            </a:extLst>
          </p:cNvPr>
          <p:cNvSpPr/>
          <p:nvPr/>
        </p:nvSpPr>
        <p:spPr>
          <a:xfrm>
            <a:off x="5050757" y="3284377"/>
            <a:ext cx="3824725" cy="63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작성글에</a:t>
            </a:r>
            <a:r>
              <a:rPr lang="ko-KR" altLang="en-US" sz="1200" dirty="0">
                <a:solidFill>
                  <a:schemeClr val="tx1"/>
                </a:solidFill>
              </a:rPr>
              <a:t> 댓글이 </a:t>
            </a:r>
            <a:r>
              <a:rPr lang="ko-KR" altLang="en-US" sz="1200" dirty="0" err="1">
                <a:solidFill>
                  <a:schemeClr val="tx1"/>
                </a:solidFill>
              </a:rPr>
              <a:t>달린경우</a:t>
            </a:r>
            <a:r>
              <a:rPr lang="ko-KR" altLang="en-US" sz="1200" dirty="0">
                <a:solidFill>
                  <a:schemeClr val="tx1"/>
                </a:solidFill>
              </a:rPr>
              <a:t> 표시되며 확인 버튼을 누르면 해당 게시물이 </a:t>
            </a:r>
            <a:r>
              <a:rPr lang="ko-KR" altLang="en-US" sz="1200" dirty="0" err="1">
                <a:solidFill>
                  <a:schemeClr val="tx1"/>
                </a:solidFill>
              </a:rPr>
              <a:t>디테일뷰로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팝업됩니다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8EFA1D5-2B41-A0CE-BAC4-220F4F68B173}"/>
              </a:ext>
            </a:extLst>
          </p:cNvPr>
          <p:cNvCxnSpPr>
            <a:cxnSpLocks/>
            <a:stCxn id="58" idx="1"/>
            <a:endCxn id="33" idx="3"/>
          </p:cNvCxnSpPr>
          <p:nvPr/>
        </p:nvCxnSpPr>
        <p:spPr>
          <a:xfrm flipH="1" flipV="1">
            <a:off x="4428417" y="2408244"/>
            <a:ext cx="622341" cy="4448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40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85F978-8139-4A9C-848E-DDF8D7C12EC1}"/>
              </a:ext>
            </a:extLst>
          </p:cNvPr>
          <p:cNvSpPr/>
          <p:nvPr/>
        </p:nvSpPr>
        <p:spPr>
          <a:xfrm>
            <a:off x="1237579" y="416267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B25616-1816-4209-91CF-DA3B56014268}"/>
              </a:ext>
            </a:extLst>
          </p:cNvPr>
          <p:cNvCxnSpPr>
            <a:cxnSpLocks/>
            <a:stCxn id="39" idx="2"/>
            <a:endCxn id="28" idx="0"/>
          </p:cNvCxnSpPr>
          <p:nvPr/>
        </p:nvCxnSpPr>
        <p:spPr>
          <a:xfrm>
            <a:off x="1359723" y="2185093"/>
            <a:ext cx="511022" cy="20299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71160" y="1343758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358D767-3C06-4AB2-80B6-FF13BD2BD613}"/>
              </a:ext>
            </a:extLst>
          </p:cNvPr>
          <p:cNvSpPr/>
          <p:nvPr/>
        </p:nvSpPr>
        <p:spPr>
          <a:xfrm>
            <a:off x="352426" y="1210714"/>
            <a:ext cx="2014594" cy="974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만들기 버튼을 누르면 전체를 가리는 팝업창이 표시됨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2650" y="1588576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 게시물 만들기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0696F-32F4-4A23-82BD-5EFEE1136677}"/>
              </a:ext>
            </a:extLst>
          </p:cNvPr>
          <p:cNvCxnSpPr>
            <a:cxnSpLocks/>
          </p:cNvCxnSpPr>
          <p:nvPr/>
        </p:nvCxnSpPr>
        <p:spPr>
          <a:xfrm>
            <a:off x="455480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98380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공유하기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CDE7CD-7450-46D3-878B-ADBCB17841A3}"/>
              </a:ext>
            </a:extLst>
          </p:cNvPr>
          <p:cNvGrpSpPr/>
          <p:nvPr/>
        </p:nvGrpSpPr>
        <p:grpSpPr>
          <a:xfrm>
            <a:off x="3263264" y="1919008"/>
            <a:ext cx="56302" cy="4049971"/>
            <a:chOff x="3263264" y="1919008"/>
            <a:chExt cx="56302" cy="40499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EE1F68-7641-4940-943B-348F50FBC95C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70355A7-3C19-4825-94A6-8B5D48F11F4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D8D21007-D14E-4A19-99E9-DF877E4C3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723" y="3208100"/>
            <a:ext cx="2902501" cy="112203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13F6B39-509B-4F89-A431-C16D40C02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575" y="1975310"/>
            <a:ext cx="495369" cy="36200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문구를 입력하세요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E5437A0E-716E-4C24-80CF-2A88CDA1D393}"/>
              </a:ext>
            </a:extLst>
          </p:cNvPr>
          <p:cNvSpPr/>
          <p:nvPr/>
        </p:nvSpPr>
        <p:spPr>
          <a:xfrm>
            <a:off x="3466118" y="1975308"/>
            <a:ext cx="797205" cy="396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ABF820-207A-4711-ACA0-8985A6E8A035}"/>
              </a:ext>
            </a:extLst>
          </p:cNvPr>
          <p:cNvCxnSpPr>
            <a:cxnSpLocks/>
            <a:stCxn id="78" idx="0"/>
            <a:endCxn id="56" idx="2"/>
          </p:cNvCxnSpPr>
          <p:nvPr/>
        </p:nvCxnSpPr>
        <p:spPr>
          <a:xfrm flipH="1" flipV="1">
            <a:off x="3889260" y="2337311"/>
            <a:ext cx="13078" cy="236055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C178521-915B-4EB2-BEE7-C964EDE74B81}"/>
              </a:ext>
            </a:extLst>
          </p:cNvPr>
          <p:cNvSpPr/>
          <p:nvPr/>
        </p:nvSpPr>
        <p:spPr>
          <a:xfrm>
            <a:off x="2915879" y="4697870"/>
            <a:ext cx="1972917" cy="10663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중앙으로 마우스로 드래그 하거나</a:t>
            </a:r>
            <a:r>
              <a:rPr lang="en-US" altLang="ko-KR" sz="1200" dirty="0">
                <a:solidFill>
                  <a:schemeClr val="tx1"/>
                </a:solidFill>
              </a:rPr>
              <a:t>, + </a:t>
            </a:r>
            <a:r>
              <a:rPr lang="ko-KR" altLang="en-US" sz="1200" dirty="0">
                <a:solidFill>
                  <a:schemeClr val="tx1"/>
                </a:solidFill>
              </a:rPr>
              <a:t>버튼을 눌러서 사진 또는 동영상을 추가 할 수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10B2984-91D5-4CE6-A563-85A4AC69B732}"/>
              </a:ext>
            </a:extLst>
          </p:cNvPr>
          <p:cNvCxnSpPr>
            <a:cxnSpLocks/>
            <a:stCxn id="85" idx="1"/>
            <a:endCxn id="31" idx="2"/>
          </p:cNvCxnSpPr>
          <p:nvPr/>
        </p:nvCxnSpPr>
        <p:spPr>
          <a:xfrm flipH="1" flipV="1">
            <a:off x="9034318" y="1849147"/>
            <a:ext cx="875643" cy="5938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A9348077-073D-4046-AD63-B0F4B787A775}"/>
              </a:ext>
            </a:extLst>
          </p:cNvPr>
          <p:cNvSpPr/>
          <p:nvPr/>
        </p:nvSpPr>
        <p:spPr>
          <a:xfrm>
            <a:off x="9909961" y="1944592"/>
            <a:ext cx="1780514" cy="9967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 또는 동영상이 한 개도 등록되지 않으면 회색으로 음영 처리되며 등록되지 않는다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5363AA6-5395-4A97-A556-480E8CDEA6FA}"/>
              </a:ext>
            </a:extLst>
          </p:cNvPr>
          <p:cNvCxnSpPr>
            <a:cxnSpLocks/>
            <a:stCxn id="78" idx="3"/>
            <a:endCxn id="15" idx="2"/>
          </p:cNvCxnSpPr>
          <p:nvPr/>
        </p:nvCxnSpPr>
        <p:spPr>
          <a:xfrm flipV="1">
            <a:off x="4888796" y="4330132"/>
            <a:ext cx="1406178" cy="9009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3E4CCF7-3C1A-410B-B7A4-1A7E887979E9}"/>
              </a:ext>
            </a:extLst>
          </p:cNvPr>
          <p:cNvCxnSpPr>
            <a:cxnSpLocks/>
            <a:stCxn id="56" idx="3"/>
            <a:endCxn id="101" idx="1"/>
          </p:cNvCxnSpPr>
          <p:nvPr/>
        </p:nvCxnSpPr>
        <p:spPr>
          <a:xfrm>
            <a:off x="4136944" y="2156311"/>
            <a:ext cx="556408" cy="1915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FDA86D8F-D3DB-404D-B45A-665B187B7BBD}"/>
              </a:ext>
            </a:extLst>
          </p:cNvPr>
          <p:cNvSpPr/>
          <p:nvPr/>
        </p:nvSpPr>
        <p:spPr>
          <a:xfrm>
            <a:off x="4693352" y="1963655"/>
            <a:ext cx="1972917" cy="7684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 </a:t>
            </a:r>
            <a:r>
              <a:rPr lang="ko-KR" altLang="en-US" sz="1200" dirty="0">
                <a:solidFill>
                  <a:schemeClr val="tx1"/>
                </a:solidFill>
              </a:rPr>
              <a:t>버튼을 누른 경우 파일 선택창이 열린다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윈도우 파일 다이얼로그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9CF292E-8550-4887-A721-C9427CD572E7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8760472" y="2936729"/>
            <a:ext cx="1077688" cy="71230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85CA4086-5EB0-44EB-8F8A-ECEECCF8BB69}"/>
              </a:ext>
            </a:extLst>
          </p:cNvPr>
          <p:cNvSpPr/>
          <p:nvPr/>
        </p:nvSpPr>
        <p:spPr>
          <a:xfrm>
            <a:off x="9838160" y="3088220"/>
            <a:ext cx="1780514" cy="11216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내용은 최대 </a:t>
            </a:r>
            <a:r>
              <a:rPr lang="en-US" altLang="ko-KR" sz="1200" dirty="0">
                <a:solidFill>
                  <a:schemeClr val="tx1"/>
                </a:solidFill>
              </a:rPr>
              <a:t>2200</a:t>
            </a:r>
            <a:r>
              <a:rPr lang="ko-KR" altLang="en-US" sz="1200" dirty="0">
                <a:solidFill>
                  <a:schemeClr val="tx1"/>
                </a:solidFill>
              </a:rPr>
              <a:t>자까지 입력할 수 있고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없어도 무방하다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내용은 최상위 댓글로 취급한다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8F375337-F9D6-473B-A286-993ADAD71BEF}"/>
              </a:ext>
            </a:extLst>
          </p:cNvPr>
          <p:cNvSpPr/>
          <p:nvPr/>
        </p:nvSpPr>
        <p:spPr>
          <a:xfrm>
            <a:off x="9850142" y="4323845"/>
            <a:ext cx="1780514" cy="11216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 게시물에 대한 설정이다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게시물 비공개 설정한 경우 자신만 확인 가능하다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E28F7CD-96AD-41CD-AA69-078B72A403E7}"/>
              </a:ext>
            </a:extLst>
          </p:cNvPr>
          <p:cNvCxnSpPr>
            <a:cxnSpLocks/>
            <a:endCxn id="73" idx="1"/>
          </p:cNvCxnSpPr>
          <p:nvPr/>
        </p:nvCxnSpPr>
        <p:spPr>
          <a:xfrm flipH="1" flipV="1">
            <a:off x="8937008" y="4361912"/>
            <a:ext cx="901152" cy="51252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45DC94B-33F3-49AE-BA6B-0F05FBB4233E}"/>
              </a:ext>
            </a:extLst>
          </p:cNvPr>
          <p:cNvSpPr/>
          <p:nvPr/>
        </p:nvSpPr>
        <p:spPr>
          <a:xfrm>
            <a:off x="7991913" y="3926773"/>
            <a:ext cx="1309431" cy="1028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70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2650" y="1588576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 게시물 만들기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0696F-32F4-4A23-82BD-5EFEE1136677}"/>
              </a:ext>
            </a:extLst>
          </p:cNvPr>
          <p:cNvCxnSpPr>
            <a:cxnSpLocks/>
          </p:cNvCxnSpPr>
          <p:nvPr/>
        </p:nvCxnSpPr>
        <p:spPr>
          <a:xfrm>
            <a:off x="492818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70186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공유하기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CDE7CD-7450-46D3-878B-ADBCB17841A3}"/>
              </a:ext>
            </a:extLst>
          </p:cNvPr>
          <p:cNvGrpSpPr/>
          <p:nvPr/>
        </p:nvGrpSpPr>
        <p:grpSpPr>
          <a:xfrm>
            <a:off x="3263264" y="1919008"/>
            <a:ext cx="56302" cy="4049971"/>
            <a:chOff x="3263264" y="1919008"/>
            <a:chExt cx="56302" cy="40499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EE1F68-7641-4940-943B-348F50FBC95C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70355A7-3C19-4825-94A6-8B5D48F11F4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문구를 입력하세요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/</a:t>
            </a:r>
            <a:r>
              <a:rPr lang="ko-KR" altLang="en-US" dirty="0"/>
              <a:t>영상 추가</a:t>
            </a:r>
            <a:r>
              <a:rPr lang="en-US" altLang="ko-KR" dirty="0"/>
              <a:t>(1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D6514F1-E00F-4D30-AB3C-8F2A09F9CCAC}"/>
              </a:ext>
            </a:extLst>
          </p:cNvPr>
          <p:cNvSpPr/>
          <p:nvPr/>
        </p:nvSpPr>
        <p:spPr>
          <a:xfrm>
            <a:off x="3348788" y="1950767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CB9E025-B38C-4514-AF7A-95DD618AD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651" y="2384108"/>
            <a:ext cx="495369" cy="362001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E3BB3E21-906C-43A3-B421-BE7BE2CA1D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51" y="1979361"/>
            <a:ext cx="241579" cy="243098"/>
          </a:xfrm>
          <a:prstGeom prst="rect">
            <a:avLst/>
          </a:prstGeom>
          <a:ln>
            <a:noFill/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679511C-70BD-4758-8DA1-68A085A32394}"/>
              </a:ext>
            </a:extLst>
          </p:cNvPr>
          <p:cNvSpPr/>
          <p:nvPr/>
        </p:nvSpPr>
        <p:spPr>
          <a:xfrm>
            <a:off x="3705420" y="2031742"/>
            <a:ext cx="400428" cy="1777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34C9883-F765-4949-B2E3-650DF72407AC}"/>
              </a:ext>
            </a:extLst>
          </p:cNvPr>
          <p:cNvSpPr/>
          <p:nvPr/>
        </p:nvSpPr>
        <p:spPr>
          <a:xfrm>
            <a:off x="4148715" y="2031742"/>
            <a:ext cx="400428" cy="1777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A8E217-BAA4-4429-9866-C32F96B29246}"/>
              </a:ext>
            </a:extLst>
          </p:cNvPr>
          <p:cNvSpPr/>
          <p:nvPr/>
        </p:nvSpPr>
        <p:spPr>
          <a:xfrm>
            <a:off x="4928185" y="1902834"/>
            <a:ext cx="2773675" cy="4263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6BFA761-5020-42F6-BC97-894546EE9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39" y="2701856"/>
            <a:ext cx="2653554" cy="2670244"/>
          </a:xfrm>
          <a:prstGeom prst="rect">
            <a:avLst/>
          </a:prstGeom>
          <a:ln>
            <a:noFill/>
          </a:ln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CF20F5B-BAB3-4363-BEA4-0DFA003642DA}"/>
              </a:ext>
            </a:extLst>
          </p:cNvPr>
          <p:cNvSpPr/>
          <p:nvPr/>
        </p:nvSpPr>
        <p:spPr>
          <a:xfrm>
            <a:off x="4628402" y="836381"/>
            <a:ext cx="2923577" cy="5740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이미지를 한 개만 첨부 했을 경우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35941FCC-890D-40CC-824E-CD31C4E09CC8}"/>
              </a:ext>
            </a:extLst>
          </p:cNvPr>
          <p:cNvSpPr/>
          <p:nvPr/>
        </p:nvSpPr>
        <p:spPr>
          <a:xfrm>
            <a:off x="7067531" y="5210892"/>
            <a:ext cx="1974871" cy="8352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중앙에 미리보기를 지원한다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A8CF569-9B87-47F9-A23D-CFC1F9E2665D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6726745" y="4135952"/>
            <a:ext cx="1328222" cy="107494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5DCA790-3482-423C-9579-CF7BAA5C9CDA}"/>
              </a:ext>
            </a:extLst>
          </p:cNvPr>
          <p:cNvCxnSpPr>
            <a:cxnSpLocks/>
            <a:stCxn id="80" idx="3"/>
            <a:endCxn id="19" idx="1"/>
          </p:cNvCxnSpPr>
          <p:nvPr/>
        </p:nvCxnSpPr>
        <p:spPr>
          <a:xfrm flipV="1">
            <a:off x="2862092" y="2120607"/>
            <a:ext cx="843328" cy="7197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0E550C64-1C7C-4304-908B-0943FCDBD66D}"/>
              </a:ext>
            </a:extLst>
          </p:cNvPr>
          <p:cNvSpPr/>
          <p:nvPr/>
        </p:nvSpPr>
        <p:spPr>
          <a:xfrm>
            <a:off x="887221" y="1941752"/>
            <a:ext cx="1974871" cy="17973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왼쪽에 이미지 목록이 나타나며 변경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제거 버튼을 통해 수정이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또한 작은 아이콘이 왼쪽에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0441F71-DAF8-40B1-8265-D07C66CE742A}"/>
              </a:ext>
            </a:extLst>
          </p:cNvPr>
          <p:cNvSpPr/>
          <p:nvPr/>
        </p:nvSpPr>
        <p:spPr>
          <a:xfrm>
            <a:off x="3359856" y="1944552"/>
            <a:ext cx="1286390" cy="350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CC0AE3E-9018-41AF-AD63-6E6A733E8BFA}"/>
              </a:ext>
            </a:extLst>
          </p:cNvPr>
          <p:cNvSpPr/>
          <p:nvPr/>
        </p:nvSpPr>
        <p:spPr>
          <a:xfrm>
            <a:off x="9713198" y="1941752"/>
            <a:ext cx="1974871" cy="10158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이미지가 한 개 이상 등록 되었으므로 공유하기가 활성화 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58B2689-2F48-42EF-A949-B233494220C5}"/>
              </a:ext>
            </a:extLst>
          </p:cNvPr>
          <p:cNvCxnSpPr>
            <a:cxnSpLocks/>
            <a:stCxn id="88" idx="1"/>
            <a:endCxn id="31" idx="2"/>
          </p:cNvCxnSpPr>
          <p:nvPr/>
        </p:nvCxnSpPr>
        <p:spPr>
          <a:xfrm flipH="1" flipV="1">
            <a:off x="9034318" y="1849147"/>
            <a:ext cx="678880" cy="60051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8079611-1F14-4B86-9DDA-ECF79F59AE49}"/>
              </a:ext>
            </a:extLst>
          </p:cNvPr>
          <p:cNvSpPr/>
          <p:nvPr/>
        </p:nvSpPr>
        <p:spPr>
          <a:xfrm>
            <a:off x="1692196" y="4744681"/>
            <a:ext cx="2428707" cy="957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이때에도 중앙으로 이미지 또는 동영상을 끌어 놓거나 </a:t>
            </a:r>
            <a:r>
              <a:rPr lang="en-US" altLang="ko-KR" sz="1400" dirty="0">
                <a:solidFill>
                  <a:schemeClr val="tx1"/>
                </a:solidFill>
              </a:rPr>
              <a:t>+ </a:t>
            </a:r>
            <a:r>
              <a:rPr lang="ko-KR" altLang="en-US" sz="1400" dirty="0">
                <a:solidFill>
                  <a:schemeClr val="tx1"/>
                </a:solidFill>
              </a:rPr>
              <a:t>버튼을 누르면 맨 아래 목록에 추가된다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C605566-17EC-4FE7-95B3-8995AA79822B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2906550" y="2558883"/>
            <a:ext cx="1067870" cy="21857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4845B45-3BA0-4717-9C17-97C654BC5C63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4120903" y="4070177"/>
            <a:ext cx="1075640" cy="115317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28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 게시물 만들기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0696F-32F4-4A23-82BD-5EFEE1136677}"/>
              </a:ext>
            </a:extLst>
          </p:cNvPr>
          <p:cNvCxnSpPr>
            <a:cxnSpLocks/>
          </p:cNvCxnSpPr>
          <p:nvPr/>
        </p:nvCxnSpPr>
        <p:spPr>
          <a:xfrm>
            <a:off x="492818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70186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공유하기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CDE7CD-7450-46D3-878B-ADBCB17841A3}"/>
              </a:ext>
            </a:extLst>
          </p:cNvPr>
          <p:cNvGrpSpPr/>
          <p:nvPr/>
        </p:nvGrpSpPr>
        <p:grpSpPr>
          <a:xfrm>
            <a:off x="3263264" y="1919008"/>
            <a:ext cx="56302" cy="4049971"/>
            <a:chOff x="3263264" y="1919008"/>
            <a:chExt cx="56302" cy="40499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EE1F68-7641-4940-943B-348F50FBC95C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70355A7-3C19-4825-94A6-8B5D48F11F4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문구를 입력하세요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/</a:t>
            </a:r>
            <a:r>
              <a:rPr lang="ko-KR" altLang="en-US" dirty="0"/>
              <a:t>영상 추가</a:t>
            </a:r>
            <a:r>
              <a:rPr lang="en-US" altLang="ko-KR" dirty="0"/>
              <a:t>(n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D6514F1-E00F-4D30-AB3C-8F2A09F9CCAC}"/>
              </a:ext>
            </a:extLst>
          </p:cNvPr>
          <p:cNvSpPr/>
          <p:nvPr/>
        </p:nvSpPr>
        <p:spPr>
          <a:xfrm>
            <a:off x="3348788" y="1950767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CB9E025-B38C-4514-AF7A-95DD618AD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175" y="3166219"/>
            <a:ext cx="495369" cy="362001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679511C-70BD-4758-8DA1-68A085A32394}"/>
              </a:ext>
            </a:extLst>
          </p:cNvPr>
          <p:cNvSpPr/>
          <p:nvPr/>
        </p:nvSpPr>
        <p:spPr>
          <a:xfrm>
            <a:off x="3705420" y="2031742"/>
            <a:ext cx="400428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34C9883-F765-4949-B2E3-650DF72407AC}"/>
              </a:ext>
            </a:extLst>
          </p:cNvPr>
          <p:cNvSpPr/>
          <p:nvPr/>
        </p:nvSpPr>
        <p:spPr>
          <a:xfrm>
            <a:off x="4148715" y="2031742"/>
            <a:ext cx="400428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A8E217-BAA4-4429-9866-C32F96B29246}"/>
              </a:ext>
            </a:extLst>
          </p:cNvPr>
          <p:cNvSpPr/>
          <p:nvPr/>
        </p:nvSpPr>
        <p:spPr>
          <a:xfrm>
            <a:off x="4928185" y="1902834"/>
            <a:ext cx="2773675" cy="4263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6BFA761-5020-42F6-BC97-894546EE9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39" y="2701856"/>
            <a:ext cx="2653554" cy="2670244"/>
          </a:xfrm>
          <a:prstGeom prst="rect">
            <a:avLst/>
          </a:prstGeom>
          <a:ln>
            <a:noFill/>
          </a:ln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014C68F2-CD6C-4EEB-92C0-145BF46915BE}"/>
              </a:ext>
            </a:extLst>
          </p:cNvPr>
          <p:cNvSpPr/>
          <p:nvPr/>
        </p:nvSpPr>
        <p:spPr>
          <a:xfrm>
            <a:off x="7349220" y="418049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D851229-25A2-4BAC-B074-D13C57D01A5F}"/>
              </a:ext>
            </a:extLst>
          </p:cNvPr>
          <p:cNvSpPr/>
          <p:nvPr/>
        </p:nvSpPr>
        <p:spPr>
          <a:xfrm>
            <a:off x="6086525" y="5447039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EE5D15E-C6E9-4FB4-83D4-7D6265F7DC1A}"/>
              </a:ext>
            </a:extLst>
          </p:cNvPr>
          <p:cNvSpPr/>
          <p:nvPr/>
        </p:nvSpPr>
        <p:spPr>
          <a:xfrm>
            <a:off x="6272423" y="544704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C49B3F6-1554-4176-8114-24E02B1DCF5A}"/>
              </a:ext>
            </a:extLst>
          </p:cNvPr>
          <p:cNvSpPr/>
          <p:nvPr/>
        </p:nvSpPr>
        <p:spPr>
          <a:xfrm>
            <a:off x="6440417" y="5445124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428C859-29F1-40D5-BB68-C56387A9108D}"/>
              </a:ext>
            </a:extLst>
          </p:cNvPr>
          <p:cNvSpPr/>
          <p:nvPr/>
        </p:nvSpPr>
        <p:spPr>
          <a:xfrm>
            <a:off x="4986219" y="418340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7BC10B3-31DA-4351-86E5-9760990AE965}"/>
              </a:ext>
            </a:extLst>
          </p:cNvPr>
          <p:cNvSpPr/>
          <p:nvPr/>
        </p:nvSpPr>
        <p:spPr>
          <a:xfrm>
            <a:off x="3348788" y="2329835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6529633-7590-43F7-828B-6AA6DB1298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31" y="2388909"/>
            <a:ext cx="241579" cy="243098"/>
          </a:xfrm>
          <a:prstGeom prst="rect">
            <a:avLst/>
          </a:prstGeom>
          <a:ln>
            <a:noFill/>
          </a:ln>
        </p:spPr>
      </p:pic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0341BB2-89FB-49F6-836B-4FF81D1FECE0}"/>
              </a:ext>
            </a:extLst>
          </p:cNvPr>
          <p:cNvSpPr/>
          <p:nvPr/>
        </p:nvSpPr>
        <p:spPr>
          <a:xfrm>
            <a:off x="3705420" y="2410810"/>
            <a:ext cx="400428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59E9EBB-2BA9-49FA-BBA8-833EAECB5095}"/>
              </a:ext>
            </a:extLst>
          </p:cNvPr>
          <p:cNvSpPr/>
          <p:nvPr/>
        </p:nvSpPr>
        <p:spPr>
          <a:xfrm>
            <a:off x="4148715" y="2410810"/>
            <a:ext cx="400428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2CA9C71-97EB-48B7-AAA8-C109487AE224}"/>
              </a:ext>
            </a:extLst>
          </p:cNvPr>
          <p:cNvSpPr/>
          <p:nvPr/>
        </p:nvSpPr>
        <p:spPr>
          <a:xfrm>
            <a:off x="3348788" y="2712333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6F33A5F-CEA9-499C-BD73-1D50F26159FB}"/>
              </a:ext>
            </a:extLst>
          </p:cNvPr>
          <p:cNvSpPr/>
          <p:nvPr/>
        </p:nvSpPr>
        <p:spPr>
          <a:xfrm>
            <a:off x="3705420" y="2793308"/>
            <a:ext cx="400428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908C4EF-D346-4048-843D-1EDA10781323}"/>
              </a:ext>
            </a:extLst>
          </p:cNvPr>
          <p:cNvSpPr/>
          <p:nvPr/>
        </p:nvSpPr>
        <p:spPr>
          <a:xfrm>
            <a:off x="4148715" y="2793308"/>
            <a:ext cx="400428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A25CCD-17F8-4D81-9232-07B0B5A89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488" y="2781453"/>
            <a:ext cx="247711" cy="17773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99C786B-4924-470D-89EB-51B3DF768D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55" y="1987354"/>
            <a:ext cx="219220" cy="292294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6226D88-1693-441F-94F4-C47710E1CFF2}"/>
              </a:ext>
            </a:extLst>
          </p:cNvPr>
          <p:cNvSpPr/>
          <p:nvPr/>
        </p:nvSpPr>
        <p:spPr>
          <a:xfrm>
            <a:off x="4578365" y="2133983"/>
            <a:ext cx="273600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↓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CAD0A600-4323-4910-BAAB-5081297B5ECD}"/>
              </a:ext>
            </a:extLst>
          </p:cNvPr>
          <p:cNvSpPr/>
          <p:nvPr/>
        </p:nvSpPr>
        <p:spPr>
          <a:xfrm>
            <a:off x="4573884" y="2796694"/>
            <a:ext cx="272466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↑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32C4A48-3819-46FA-83FA-B64D6625E3BA}"/>
              </a:ext>
            </a:extLst>
          </p:cNvPr>
          <p:cNvSpPr/>
          <p:nvPr/>
        </p:nvSpPr>
        <p:spPr>
          <a:xfrm>
            <a:off x="4580342" y="2407702"/>
            <a:ext cx="272466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↑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47EF8858-1550-4640-9D5F-03B1CFAB307C}"/>
              </a:ext>
            </a:extLst>
          </p:cNvPr>
          <p:cNvSpPr/>
          <p:nvPr/>
        </p:nvSpPr>
        <p:spPr>
          <a:xfrm>
            <a:off x="4576717" y="2526636"/>
            <a:ext cx="273600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↓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071966C-0EF1-42AB-A3E4-A392F47EFF87}"/>
              </a:ext>
            </a:extLst>
          </p:cNvPr>
          <p:cNvSpPr/>
          <p:nvPr/>
        </p:nvSpPr>
        <p:spPr>
          <a:xfrm>
            <a:off x="956653" y="2345161"/>
            <a:ext cx="1974871" cy="924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여러 개의 이미지일 경우 우측에 순서 변경을 위한 버튼이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ADE7371-18EA-473B-98E2-B31DF7E28BCB}"/>
              </a:ext>
            </a:extLst>
          </p:cNvPr>
          <p:cNvSpPr/>
          <p:nvPr/>
        </p:nvSpPr>
        <p:spPr>
          <a:xfrm>
            <a:off x="4560024" y="1944552"/>
            <a:ext cx="322866" cy="1220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E46A05C-6AE4-452C-8654-472C12D9D8A0}"/>
              </a:ext>
            </a:extLst>
          </p:cNvPr>
          <p:cNvCxnSpPr>
            <a:cxnSpLocks/>
            <a:stCxn id="96" idx="3"/>
            <a:endCxn id="91" idx="1"/>
          </p:cNvCxnSpPr>
          <p:nvPr/>
        </p:nvCxnSpPr>
        <p:spPr>
          <a:xfrm flipV="1">
            <a:off x="2931524" y="2571636"/>
            <a:ext cx="1645193" cy="236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FD9158F-3E1D-403B-B87D-440D90089DEA}"/>
              </a:ext>
            </a:extLst>
          </p:cNvPr>
          <p:cNvSpPr/>
          <p:nvPr/>
        </p:nvSpPr>
        <p:spPr>
          <a:xfrm>
            <a:off x="1541511" y="4158912"/>
            <a:ext cx="2924753" cy="1966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미리보기 창에는 좌우 화살표를 통해 미리보기 화면을 표시할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아래쪽에 현재 위치를 표시하는 마크가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또한 왼쪽 목록의 아이콘을 클릭하면 해당 미디어를 미리보기에 표시한다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DC5EBB9-9BDE-48FB-8289-43E6A88D2934}"/>
              </a:ext>
            </a:extLst>
          </p:cNvPr>
          <p:cNvSpPr/>
          <p:nvPr/>
        </p:nvSpPr>
        <p:spPr>
          <a:xfrm>
            <a:off x="4281187" y="713210"/>
            <a:ext cx="2244823" cy="924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맨 상단의 이미지가 썸네일 이미지로 사용된다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메인이미지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8561AE9-A1F9-4975-A818-24DB9649FE18}"/>
              </a:ext>
            </a:extLst>
          </p:cNvPr>
          <p:cNvCxnSpPr>
            <a:cxnSpLocks/>
            <a:stCxn id="103" idx="1"/>
            <a:endCxn id="34" idx="3"/>
          </p:cNvCxnSpPr>
          <p:nvPr/>
        </p:nvCxnSpPr>
        <p:spPr>
          <a:xfrm flipH="1">
            <a:off x="3627075" y="1175686"/>
            <a:ext cx="654112" cy="95781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7E34D40-5BD3-4F71-8EF6-C163D68D49BD}"/>
              </a:ext>
            </a:extLst>
          </p:cNvPr>
          <p:cNvCxnSpPr>
            <a:cxnSpLocks/>
            <a:endCxn id="78" idx="3"/>
          </p:cNvCxnSpPr>
          <p:nvPr/>
        </p:nvCxnSpPr>
        <p:spPr>
          <a:xfrm flipV="1">
            <a:off x="4466264" y="4388377"/>
            <a:ext cx="555123" cy="73883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CAC12D6-27F5-41E1-A67E-3EE5C6B15E28}"/>
              </a:ext>
            </a:extLst>
          </p:cNvPr>
          <p:cNvCxnSpPr>
            <a:cxnSpLocks/>
            <a:stCxn id="101" idx="3"/>
            <a:endCxn id="69" idx="3"/>
          </p:cNvCxnSpPr>
          <p:nvPr/>
        </p:nvCxnSpPr>
        <p:spPr>
          <a:xfrm flipV="1">
            <a:off x="4466264" y="4385467"/>
            <a:ext cx="2918124" cy="75665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A5B3295-9405-4EC5-A7F4-A2FC3B7975D7}"/>
              </a:ext>
            </a:extLst>
          </p:cNvPr>
          <p:cNvCxnSpPr>
            <a:cxnSpLocks/>
            <a:stCxn id="101" idx="3"/>
            <a:endCxn id="116" idx="1"/>
          </p:cNvCxnSpPr>
          <p:nvPr/>
        </p:nvCxnSpPr>
        <p:spPr>
          <a:xfrm>
            <a:off x="4466264" y="5142120"/>
            <a:ext cx="1481117" cy="36515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3C5D009-907A-4DFF-9CC0-833E848368E0}"/>
              </a:ext>
            </a:extLst>
          </p:cNvPr>
          <p:cNvSpPr/>
          <p:nvPr/>
        </p:nvSpPr>
        <p:spPr>
          <a:xfrm>
            <a:off x="5947381" y="5371701"/>
            <a:ext cx="724799" cy="271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60A77CE-1406-44FB-963B-F7955F541441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3003888" y="2971056"/>
            <a:ext cx="623188" cy="11878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E47E2EC3-3C17-45E6-8F95-D3C8A351CED6}"/>
              </a:ext>
            </a:extLst>
          </p:cNvPr>
          <p:cNvSpPr/>
          <p:nvPr/>
        </p:nvSpPr>
        <p:spPr>
          <a:xfrm>
            <a:off x="9817729" y="2868617"/>
            <a:ext cx="2244823" cy="7484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작성이 완료되면 공유하기를 통해 게시한다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1CEB077-6E19-49A1-AFE2-35F8B0AA350D}"/>
              </a:ext>
            </a:extLst>
          </p:cNvPr>
          <p:cNvCxnSpPr>
            <a:cxnSpLocks/>
            <a:stCxn id="126" idx="1"/>
            <a:endCxn id="31" idx="2"/>
          </p:cNvCxnSpPr>
          <p:nvPr/>
        </p:nvCxnSpPr>
        <p:spPr>
          <a:xfrm flipH="1" flipV="1">
            <a:off x="9034318" y="1849147"/>
            <a:ext cx="783411" cy="1393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77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공유중입니다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공유하기</a:t>
            </a:r>
            <a:r>
              <a:rPr lang="en-US" altLang="ko-KR" dirty="0"/>
              <a:t>(</a:t>
            </a:r>
            <a:r>
              <a:rPr lang="ko-KR" altLang="en-US" dirty="0" err="1"/>
              <a:t>업로드중</a:t>
            </a:r>
            <a:r>
              <a:rPr lang="en-US" altLang="ko-KR" dirty="0"/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F2F9D2D-85EE-49F7-86F5-76FB3914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58" y="2885986"/>
            <a:ext cx="195289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74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게시물이 공유 되었습니다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공유하기</a:t>
            </a:r>
            <a:r>
              <a:rPr lang="en-US" altLang="ko-KR" dirty="0"/>
              <a:t>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404947B-5569-4CA8-94BE-C328AD2AA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583" y="2673588"/>
            <a:ext cx="285789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4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</a:t>
            </a:r>
            <a:r>
              <a:rPr lang="en-US" altLang="ko-KR" sz="3200" dirty="0"/>
              <a:t>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37CF182-3E23-4F5F-8970-7683B650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31" y="1261584"/>
            <a:ext cx="4078937" cy="50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2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수정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게시물 수정 하기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988588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수정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기존문구가 여기에 입력되어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20/2200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수정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A8E217-BAA4-4429-9866-C32F96B29246}"/>
              </a:ext>
            </a:extLst>
          </p:cNvPr>
          <p:cNvSpPr/>
          <p:nvPr/>
        </p:nvSpPr>
        <p:spPr>
          <a:xfrm>
            <a:off x="3461421" y="1902833"/>
            <a:ext cx="4532526" cy="4239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6BFA761-5020-42F6-BC97-894546EE9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99" y="2595066"/>
            <a:ext cx="2653554" cy="2670244"/>
          </a:xfrm>
          <a:prstGeom prst="rect">
            <a:avLst/>
          </a:prstGeom>
          <a:ln>
            <a:noFill/>
          </a:ln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014C68F2-CD6C-4EEB-92C0-145BF46915BE}"/>
              </a:ext>
            </a:extLst>
          </p:cNvPr>
          <p:cNvSpPr/>
          <p:nvPr/>
        </p:nvSpPr>
        <p:spPr>
          <a:xfrm>
            <a:off x="6828680" y="407370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D851229-25A2-4BAC-B074-D13C57D01A5F}"/>
              </a:ext>
            </a:extLst>
          </p:cNvPr>
          <p:cNvSpPr/>
          <p:nvPr/>
        </p:nvSpPr>
        <p:spPr>
          <a:xfrm>
            <a:off x="5565985" y="5340249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EE5D15E-C6E9-4FB4-83D4-7D6265F7DC1A}"/>
              </a:ext>
            </a:extLst>
          </p:cNvPr>
          <p:cNvSpPr/>
          <p:nvPr/>
        </p:nvSpPr>
        <p:spPr>
          <a:xfrm>
            <a:off x="5751883" y="534025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C49B3F6-1554-4176-8114-24E02B1DCF5A}"/>
              </a:ext>
            </a:extLst>
          </p:cNvPr>
          <p:cNvSpPr/>
          <p:nvPr/>
        </p:nvSpPr>
        <p:spPr>
          <a:xfrm>
            <a:off x="5919877" y="5338334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428C859-29F1-40D5-BB68-C56387A9108D}"/>
              </a:ext>
            </a:extLst>
          </p:cNvPr>
          <p:cNvSpPr/>
          <p:nvPr/>
        </p:nvSpPr>
        <p:spPr>
          <a:xfrm>
            <a:off x="4465679" y="407661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DC5EBB9-9BDE-48FB-8289-43E6A88D2934}"/>
              </a:ext>
            </a:extLst>
          </p:cNvPr>
          <p:cNvSpPr/>
          <p:nvPr/>
        </p:nvSpPr>
        <p:spPr>
          <a:xfrm>
            <a:off x="5082859" y="628006"/>
            <a:ext cx="2917737" cy="789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게시글 수정은 게시물 보기에서 </a:t>
            </a:r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en-US" altLang="ko-KR" sz="1400" dirty="0">
                <a:solidFill>
                  <a:schemeClr val="tx1"/>
                </a:solidFill>
              </a:rPr>
              <a:t>(···)</a:t>
            </a:r>
            <a:r>
              <a:rPr lang="ko-KR" altLang="en-US" sz="1400" dirty="0">
                <a:solidFill>
                  <a:schemeClr val="tx1"/>
                </a:solidFill>
              </a:rPr>
              <a:t>를 통해 진입한다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D000F46-4F1D-4445-90CE-A9BF815F1E30}"/>
              </a:ext>
            </a:extLst>
          </p:cNvPr>
          <p:cNvSpPr/>
          <p:nvPr/>
        </p:nvSpPr>
        <p:spPr>
          <a:xfrm>
            <a:off x="1013566" y="2167841"/>
            <a:ext cx="2223996" cy="789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게시글의 이미지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동영상 파일 수정은 불가능하다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B96DD04-7761-4857-8530-801D9BA97817}"/>
              </a:ext>
            </a:extLst>
          </p:cNvPr>
          <p:cNvSpPr/>
          <p:nvPr/>
        </p:nvSpPr>
        <p:spPr>
          <a:xfrm>
            <a:off x="3180595" y="1635542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취소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373095A-8E57-46CA-9C20-D7FC7472E616}"/>
              </a:ext>
            </a:extLst>
          </p:cNvPr>
          <p:cNvSpPr/>
          <p:nvPr/>
        </p:nvSpPr>
        <p:spPr>
          <a:xfrm>
            <a:off x="9635723" y="2724643"/>
            <a:ext cx="2223996" cy="789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문구 수정이나 설정만 변경이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AC52A4F-D87B-4E15-9A5B-6725B0A916A2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8684493" y="2641744"/>
            <a:ext cx="951230" cy="4778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B0C9959-1AB4-4BE4-927E-EA3D8F0DD0A8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8500821" y="3119560"/>
            <a:ext cx="1134902" cy="71431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535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프로필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6735712" y="1515265"/>
            <a:ext cx="728317" cy="18835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프로필 편집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591436" y="5659987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  <a:endCxn id="57" idx="3"/>
          </p:cNvCxnSpPr>
          <p:nvPr/>
        </p:nvCxnSpPr>
        <p:spPr>
          <a:xfrm flipH="1" flipV="1">
            <a:off x="5265521" y="3250136"/>
            <a:ext cx="466815" cy="24098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7000898" y="5613741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0"/>
            <a:endCxn id="56" idx="2"/>
          </p:cNvCxnSpPr>
          <p:nvPr/>
        </p:nvCxnSpPr>
        <p:spPr>
          <a:xfrm flipH="1" flipV="1">
            <a:off x="6440290" y="3245033"/>
            <a:ext cx="1701508" cy="236870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300906" y="1268037"/>
            <a:ext cx="2281800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프로필 편집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>
            <a:off x="7099871" y="1561961"/>
            <a:ext cx="2201035" cy="14166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055100" y="1870011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3413791" y="2025896"/>
            <a:ext cx="1285053" cy="16458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7497465" y="1173282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1"/>
            <a:endCxn id="31" idx="0"/>
          </p:cNvCxnSpPr>
          <p:nvPr/>
        </p:nvCxnSpPr>
        <p:spPr>
          <a:xfrm flipH="1">
            <a:off x="6125307" y="1329167"/>
            <a:ext cx="1372158" cy="17680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4243369" y="1350395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5354460" y="1446532"/>
            <a:ext cx="513979" cy="4207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544324" y="2275115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924606" y="2644536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5700158" y="2057858"/>
            <a:ext cx="844166" cy="3133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182440" y="2355367"/>
            <a:ext cx="742166" cy="3853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F92A72B-56F3-473E-B838-85B67BE1D28E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프로필 보기</a:t>
            </a:r>
            <a:endParaRPr lang="en-US" altLang="ko-KR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0204C30-C4F0-4F73-A300-267F29D10035}"/>
              </a:ext>
            </a:extLst>
          </p:cNvPr>
          <p:cNvSpPr/>
          <p:nvPr/>
        </p:nvSpPr>
        <p:spPr>
          <a:xfrm>
            <a:off x="1240564" y="452561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209A33-8561-4016-8C1C-7FE191E5D2D1}"/>
              </a:ext>
            </a:extLst>
          </p:cNvPr>
          <p:cNvSpPr/>
          <p:nvPr/>
        </p:nvSpPr>
        <p:spPr>
          <a:xfrm>
            <a:off x="9310854" y="2659763"/>
            <a:ext cx="2281800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목록 팝업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검색 참고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8C6943D-7505-4FC2-8D7E-8A89223E13DE}"/>
              </a:ext>
            </a:extLst>
          </p:cNvPr>
          <p:cNvCxnSpPr>
            <a:cxnSpLocks/>
            <a:stCxn id="99" idx="1"/>
            <a:endCxn id="36" idx="2"/>
          </p:cNvCxnSpPr>
          <p:nvPr/>
        </p:nvCxnSpPr>
        <p:spPr>
          <a:xfrm flipH="1" flipV="1">
            <a:off x="7031026" y="1912918"/>
            <a:ext cx="2279828" cy="104076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7B8FFBD-16D6-40B9-B209-22710994F6AF}"/>
              </a:ext>
            </a:extLst>
          </p:cNvPr>
          <p:cNvCxnSpPr>
            <a:cxnSpLocks/>
            <a:stCxn id="109" idx="1"/>
            <a:endCxn id="41" idx="2"/>
          </p:cNvCxnSpPr>
          <p:nvPr/>
        </p:nvCxnSpPr>
        <p:spPr>
          <a:xfrm flipH="1" flipV="1">
            <a:off x="7955202" y="1919289"/>
            <a:ext cx="1348373" cy="3303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1DFE923-82EE-434F-832B-94F37E5E5712}"/>
              </a:ext>
            </a:extLst>
          </p:cNvPr>
          <p:cNvSpPr/>
          <p:nvPr/>
        </p:nvSpPr>
        <p:spPr>
          <a:xfrm>
            <a:off x="9303575" y="1955721"/>
            <a:ext cx="2281800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목록 팝업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검색 참고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3C44643-3CC4-40B7-99F1-BF99DF7CF3BD}"/>
              </a:ext>
            </a:extLst>
          </p:cNvPr>
          <p:cNvCxnSpPr>
            <a:cxnSpLocks/>
            <a:stCxn id="129" idx="1"/>
            <a:endCxn id="30" idx="3"/>
          </p:cNvCxnSpPr>
          <p:nvPr/>
        </p:nvCxnSpPr>
        <p:spPr>
          <a:xfrm flipH="1">
            <a:off x="2382397" y="814139"/>
            <a:ext cx="2127351" cy="393718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197F17F-CD38-4D8F-95F3-C80184A860A1}"/>
              </a:ext>
            </a:extLst>
          </p:cNvPr>
          <p:cNvCxnSpPr>
            <a:cxnSpLocks/>
            <a:stCxn id="125" idx="1"/>
          </p:cNvCxnSpPr>
          <p:nvPr/>
        </p:nvCxnSpPr>
        <p:spPr>
          <a:xfrm flipH="1">
            <a:off x="7746068" y="4099881"/>
            <a:ext cx="1647724" cy="3524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4BF830B7-D428-4011-886D-86A9A68CBBC4}"/>
              </a:ext>
            </a:extLst>
          </p:cNvPr>
          <p:cNvSpPr/>
          <p:nvPr/>
        </p:nvSpPr>
        <p:spPr>
          <a:xfrm>
            <a:off x="9393792" y="3805957"/>
            <a:ext cx="1291436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 목록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994C3A1C-8CB2-4600-9232-86DF983913D1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링크 클릭 또는 </a:t>
            </a:r>
            <a:r>
              <a:rPr lang="en-US" altLang="ko-KR" sz="1400" dirty="0">
                <a:solidFill>
                  <a:schemeClr val="tx1"/>
                </a:solidFill>
              </a:rPr>
              <a:t>URL </a:t>
            </a:r>
            <a:r>
              <a:rPr lang="ko-KR" altLang="en-US" sz="1400" dirty="0">
                <a:solidFill>
                  <a:schemeClr val="tx1"/>
                </a:solidFill>
              </a:rPr>
              <a:t>경로를 통해 들어올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20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사용자 프로필 보기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프로필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67E352-739E-B054-0777-AD34CBCB0477}"/>
              </a:ext>
            </a:extLst>
          </p:cNvPr>
          <p:cNvSpPr/>
          <p:nvPr/>
        </p:nvSpPr>
        <p:spPr>
          <a:xfrm>
            <a:off x="4064527" y="437587"/>
            <a:ext cx="4562300" cy="6558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 검색 또는 </a:t>
            </a:r>
            <a:r>
              <a:rPr lang="en-US" altLang="ko-KR" sz="1400" dirty="0">
                <a:solidFill>
                  <a:schemeClr val="tx1"/>
                </a:solidFill>
              </a:rPr>
              <a:t>URL</a:t>
            </a:r>
            <a:r>
              <a:rPr lang="ko-KR" altLang="en-US" sz="1400" dirty="0">
                <a:solidFill>
                  <a:schemeClr val="tx1"/>
                </a:solidFill>
              </a:rPr>
              <a:t>을 통해 다른 사용자 프로필을 볼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로그인이 안된 경우 </a:t>
            </a:r>
            <a:r>
              <a:rPr lang="ko-KR" altLang="en-US" sz="1400" dirty="0" err="1">
                <a:solidFill>
                  <a:schemeClr val="tx1"/>
                </a:solidFill>
              </a:rPr>
              <a:t>로그인창으로</a:t>
            </a:r>
            <a:r>
              <a:rPr lang="ko-KR" altLang="en-US" sz="1400" dirty="0">
                <a:solidFill>
                  <a:schemeClr val="tx1"/>
                </a:solidFill>
              </a:rPr>
              <a:t> 이동시킨다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ED184BA-5E9A-BDE2-FC26-E6F51EF7E4FE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9083040" y="3469311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808884" y="3346179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248121" y="2043366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해당 사용자에게 </a:t>
            </a:r>
            <a:r>
              <a:rPr lang="ko-KR" altLang="en-US" sz="1400" dirty="0" err="1">
                <a:solidFill>
                  <a:schemeClr val="tx1"/>
                </a:solidFill>
              </a:rPr>
              <a:t>메세지보내기</a:t>
            </a:r>
            <a:r>
              <a:rPr lang="ko-KR" altLang="en-US" sz="1400" dirty="0">
                <a:solidFill>
                  <a:schemeClr val="tx1"/>
                </a:solidFill>
              </a:rPr>
              <a:t>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 flipV="1">
            <a:off x="8022269" y="1689372"/>
            <a:ext cx="1225852" cy="7280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7946FA4-6144-2F0B-C759-C58DE6631C48}"/>
              </a:ext>
            </a:extLst>
          </p:cNvPr>
          <p:cNvSpPr/>
          <p:nvPr/>
        </p:nvSpPr>
        <p:spPr>
          <a:xfrm>
            <a:off x="9332440" y="2894772"/>
            <a:ext cx="2281800" cy="3478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or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7ADE188-6F62-E391-37A6-A3D5176326B6}"/>
              </a:ext>
            </a:extLst>
          </p:cNvPr>
          <p:cNvCxnSpPr>
            <a:cxnSpLocks/>
            <a:stCxn id="127" idx="1"/>
            <a:endCxn id="32" idx="2"/>
          </p:cNvCxnSpPr>
          <p:nvPr/>
        </p:nvCxnSpPr>
        <p:spPr>
          <a:xfrm flipH="1" flipV="1">
            <a:off x="7236447" y="1694325"/>
            <a:ext cx="2095993" cy="13743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487484" y="339537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3846175" y="2372687"/>
            <a:ext cx="757575" cy="11785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4103596" y="122864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5462287" y="1384530"/>
            <a:ext cx="179060" cy="154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6729018" y="2026152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1"/>
          </p:cNvCxnSpPr>
          <p:nvPr/>
        </p:nvCxnSpPr>
        <p:spPr>
          <a:xfrm flipH="1" flipV="1">
            <a:off x="6318344" y="1931789"/>
            <a:ext cx="410674" cy="1905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729018" y="2293179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747599" y="2542117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6096441" y="2084596"/>
            <a:ext cx="632577" cy="3047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089831" y="2316253"/>
            <a:ext cx="657768" cy="322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C871071-6005-4C86-B3AB-3B83F14B712A}"/>
              </a:ext>
            </a:extLst>
          </p:cNvPr>
          <p:cNvSpPr/>
          <p:nvPr/>
        </p:nvSpPr>
        <p:spPr>
          <a:xfrm>
            <a:off x="8452610" y="1462745"/>
            <a:ext cx="293870" cy="229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7569B2C-9AFA-46B0-8C7B-E8093480A5D9}"/>
              </a:ext>
            </a:extLst>
          </p:cNvPr>
          <p:cNvCxnSpPr>
            <a:cxnSpLocks/>
            <a:stCxn id="93" idx="1"/>
            <a:endCxn id="34" idx="3"/>
          </p:cNvCxnSpPr>
          <p:nvPr/>
        </p:nvCxnSpPr>
        <p:spPr>
          <a:xfrm flipH="1" flipV="1">
            <a:off x="8721148" y="1600147"/>
            <a:ext cx="827103" cy="3135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23B10FD-2689-44E5-A69B-36DD4B76D6C9}"/>
              </a:ext>
            </a:extLst>
          </p:cNvPr>
          <p:cNvSpPr/>
          <p:nvPr/>
        </p:nvSpPr>
        <p:spPr>
          <a:xfrm>
            <a:off x="9548251" y="1372272"/>
            <a:ext cx="1812154" cy="5184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추가기능 팝업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(ex </a:t>
            </a:r>
            <a:r>
              <a:rPr lang="ko-KR" altLang="en-US" sz="1400" dirty="0">
                <a:solidFill>
                  <a:schemeClr val="tx1"/>
                </a:solidFill>
              </a:rPr>
              <a:t>차단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신고 등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857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찾기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8FDD22E-EE13-4B8B-B680-F23CE88F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391" y="1172080"/>
            <a:ext cx="3691218" cy="51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기본구조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 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5826E8-A6AD-4BC8-B6E7-76E8B665A2E2}"/>
              </a:ext>
            </a:extLst>
          </p:cNvPr>
          <p:cNvSpPr txBox="1"/>
          <p:nvPr/>
        </p:nvSpPr>
        <p:spPr>
          <a:xfrm>
            <a:off x="9198072" y="373149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미사용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E04B2-58D2-4CC9-A875-4E938E488B61}"/>
              </a:ext>
            </a:extLst>
          </p:cNvPr>
          <p:cNvSpPr txBox="1"/>
          <p:nvPr/>
        </p:nvSpPr>
        <p:spPr>
          <a:xfrm>
            <a:off x="5478976" y="36663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E47D5-555E-4AA5-A0B8-23C147DCBA36}"/>
              </a:ext>
            </a:extLst>
          </p:cNvPr>
          <p:cNvSpPr txBox="1"/>
          <p:nvPr/>
        </p:nvSpPr>
        <p:spPr>
          <a:xfrm>
            <a:off x="1556034" y="3546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네비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C81ABD-C799-4717-8898-AA70B5EF5039}"/>
              </a:ext>
            </a:extLst>
          </p:cNvPr>
          <p:cNvSpPr/>
          <p:nvPr/>
        </p:nvSpPr>
        <p:spPr>
          <a:xfrm>
            <a:off x="3772548" y="5865090"/>
            <a:ext cx="5371453" cy="512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A6D47-6E6A-4420-B2C6-205CE7D4A051}"/>
              </a:ext>
            </a:extLst>
          </p:cNvPr>
          <p:cNvSpPr txBox="1"/>
          <p:nvPr/>
        </p:nvSpPr>
        <p:spPr>
          <a:xfrm>
            <a:off x="5478976" y="59552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CD2F823-C588-4164-95FC-E3C42388A2D2}"/>
              </a:ext>
            </a:extLst>
          </p:cNvPr>
          <p:cNvCxnSpPr/>
          <p:nvPr/>
        </p:nvCxnSpPr>
        <p:spPr>
          <a:xfrm>
            <a:off x="3772548" y="1324708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151849-1570-43C4-8022-3A21D80FB364}"/>
              </a:ext>
            </a:extLst>
          </p:cNvPr>
          <p:cNvSpPr txBox="1"/>
          <p:nvPr/>
        </p:nvSpPr>
        <p:spPr>
          <a:xfrm>
            <a:off x="2555765" y="3502952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슬라이드 </a:t>
            </a:r>
            <a:endParaRPr lang="en-US" altLang="ko-KR" dirty="0"/>
          </a:p>
          <a:p>
            <a:pPr algn="ctr"/>
            <a:r>
              <a:rPr lang="ko-KR" altLang="en-US" dirty="0"/>
              <a:t>옵션</a:t>
            </a:r>
          </a:p>
        </p:txBody>
      </p:sp>
    </p:spTree>
    <p:extLst>
      <p:ext uri="{BB962C8B-B14F-4D97-AF65-F5344CB8AC3E}">
        <p14:creationId xmlns:p14="http://schemas.microsoft.com/office/powerpoint/2010/main" val="219083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내용 無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33411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7" y="14324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48F281-1ED1-7C04-4D27-EC1798ECB0D9}"/>
              </a:ext>
            </a:extLst>
          </p:cNvPr>
          <p:cNvSpPr/>
          <p:nvPr/>
        </p:nvSpPr>
        <p:spPr>
          <a:xfrm>
            <a:off x="6714514" y="1562100"/>
            <a:ext cx="1290020" cy="115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팔로우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41E3836-6626-B658-26D5-E8BB18F4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78" y="1491291"/>
            <a:ext cx="351668" cy="309944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A9E10A-DB82-3E43-1FDC-E2BBB148F37B}"/>
              </a:ext>
            </a:extLst>
          </p:cNvPr>
          <p:cNvSpPr/>
          <p:nvPr/>
        </p:nvSpPr>
        <p:spPr>
          <a:xfrm>
            <a:off x="8683703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F083A4-45F2-44E8-A447-0FB2EE70C501}"/>
              </a:ext>
            </a:extLst>
          </p:cNvPr>
          <p:cNvCxnSpPr/>
          <p:nvPr/>
        </p:nvCxnSpPr>
        <p:spPr>
          <a:xfrm>
            <a:off x="6389708" y="1801235"/>
            <a:ext cx="264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0A84B9-1ED9-4687-96EF-1A1CE8224703}"/>
              </a:ext>
            </a:extLst>
          </p:cNvPr>
          <p:cNvSpPr/>
          <p:nvPr/>
        </p:nvSpPr>
        <p:spPr>
          <a:xfrm>
            <a:off x="6407823" y="1809938"/>
            <a:ext cx="2598683" cy="214987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B208DD1-A6CA-4E22-B40F-00344EEA4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553" y="1908145"/>
            <a:ext cx="2126949" cy="1955075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4BB38DA0-9683-4274-96CB-F4D4948CF0E9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3B62C507-7057-48E2-9949-D4D0337A118E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C180223-FD37-4F35-B49E-2BA010795CB4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CAC930D7-DAD6-47CC-9F6B-2550F78D8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576324-569F-46D7-98EC-ECA62D5BA3BC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3C305C8D-50EF-4FC0-8CB8-D1600D4DE82A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C604866-9760-4B2E-BD86-4B9CED910D9F}"/>
              </a:ext>
            </a:extLst>
          </p:cNvPr>
          <p:cNvSpPr/>
          <p:nvPr/>
        </p:nvSpPr>
        <p:spPr>
          <a:xfrm>
            <a:off x="9786273" y="1779566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ko-KR" altLang="en-US" sz="1200" dirty="0">
                <a:solidFill>
                  <a:schemeClr val="tx1"/>
                </a:solidFill>
              </a:rPr>
              <a:t> 기능인데 신고 기능만 넣도록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1DC984-D5A1-4020-8BA7-10DF4C7F0DE9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8838398" y="1694325"/>
            <a:ext cx="947875" cy="4574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7961729-868B-445A-9C06-CA5935A6B178}"/>
              </a:ext>
            </a:extLst>
          </p:cNvPr>
          <p:cNvSpPr/>
          <p:nvPr/>
        </p:nvSpPr>
        <p:spPr>
          <a:xfrm>
            <a:off x="9816384" y="2591355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상태가 </a:t>
            </a:r>
            <a:r>
              <a:rPr lang="ko-KR" altLang="en-US" sz="1200" dirty="0" err="1">
                <a:solidFill>
                  <a:schemeClr val="tx1"/>
                </a:solidFill>
              </a:rPr>
              <a:t>아닐때만</a:t>
            </a:r>
            <a:r>
              <a:rPr lang="ko-KR" altLang="en-US" sz="1200" dirty="0">
                <a:solidFill>
                  <a:schemeClr val="tx1"/>
                </a:solidFill>
              </a:rPr>
              <a:t> 링크가 나타난다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DD99857-08CB-4F5F-8BD9-963740BD9D04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7529780" y="2713738"/>
            <a:ext cx="2236792" cy="13182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49FD92A-0EB2-447C-9DE5-B3A45F3068E6}"/>
              </a:ext>
            </a:extLst>
          </p:cNvPr>
          <p:cNvSpPr/>
          <p:nvPr/>
        </p:nvSpPr>
        <p:spPr>
          <a:xfrm>
            <a:off x="9766572" y="3659779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 내용도 없고 댓글도 없는 경우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AD4403B-4FE1-4E85-BAE2-6EAFB5DDD7A6}"/>
              </a:ext>
            </a:extLst>
          </p:cNvPr>
          <p:cNvSpPr/>
          <p:nvPr/>
        </p:nvSpPr>
        <p:spPr>
          <a:xfrm>
            <a:off x="842060" y="2932791"/>
            <a:ext cx="2344037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 또는 동영상 위치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좌우로 개체 선택가능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아래쪽에 현재 개체 위치 표시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47A4625-C6AC-4DF9-9EB2-50946337F9BE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3186097" y="3218090"/>
            <a:ext cx="968544" cy="8689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6796A5-5C6A-4985-B342-CAA6EBB8800B}"/>
              </a:ext>
            </a:extLst>
          </p:cNvPr>
          <p:cNvSpPr/>
          <p:nvPr/>
        </p:nvSpPr>
        <p:spPr>
          <a:xfrm>
            <a:off x="742665" y="1492561"/>
            <a:ext cx="2672977" cy="5608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작성자 프로필 사진과 닉네임 표시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5A9A02F-9519-4D56-B0D7-47BFA78C9AB2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415642" y="1646263"/>
            <a:ext cx="2999636" cy="1267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7D7C642-06F7-47A7-A978-DD7A6A06A5E0}"/>
              </a:ext>
            </a:extLst>
          </p:cNvPr>
          <p:cNvSpPr/>
          <p:nvPr/>
        </p:nvSpPr>
        <p:spPr>
          <a:xfrm>
            <a:off x="1818830" y="5229647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>
                <a:solidFill>
                  <a:schemeClr val="tx1"/>
                </a:solidFill>
              </a:rPr>
              <a:t>게시글에</a:t>
            </a:r>
            <a:r>
              <a:rPr lang="ko-KR" altLang="en-US" sz="1200" dirty="0">
                <a:solidFill>
                  <a:schemeClr val="tx1"/>
                </a:solidFill>
              </a:rPr>
              <a:t> 대한 좋아요 유무 표시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037F58-C974-46BF-AF55-8383BC2FE5F6}"/>
              </a:ext>
            </a:extLst>
          </p:cNvPr>
          <p:cNvCxnSpPr>
            <a:cxnSpLocks/>
          </p:cNvCxnSpPr>
          <p:nvPr/>
        </p:nvCxnSpPr>
        <p:spPr>
          <a:xfrm flipV="1">
            <a:off x="3669412" y="5420459"/>
            <a:ext cx="2891703" cy="19032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39FC8C2-132E-40F1-8595-FFE8E43230FE}"/>
              </a:ext>
            </a:extLst>
          </p:cNvPr>
          <p:cNvSpPr/>
          <p:nvPr/>
        </p:nvSpPr>
        <p:spPr>
          <a:xfrm>
            <a:off x="9717846" y="4664154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>
                <a:solidFill>
                  <a:schemeClr val="tx1"/>
                </a:solidFill>
              </a:rPr>
              <a:t>게시글에</a:t>
            </a:r>
            <a:r>
              <a:rPr lang="ko-KR" altLang="en-US" sz="1200" dirty="0">
                <a:solidFill>
                  <a:schemeClr val="tx1"/>
                </a:solidFill>
              </a:rPr>
              <a:t> 대한 댓글 입력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포커스 댓글 입력으로 이동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A1FB04D-2D20-48FE-9F4C-4BD1D6EAEFBA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822792" y="5036349"/>
            <a:ext cx="2895054" cy="44422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A167F5C-C70F-45E7-9D11-F99AA44B0A73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7601528" y="1646264"/>
            <a:ext cx="2214856" cy="13172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0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내용 有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33411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23428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48F281-1ED1-7C04-4D27-EC1798ECB0D9}"/>
              </a:ext>
            </a:extLst>
          </p:cNvPr>
          <p:cNvSpPr/>
          <p:nvPr/>
        </p:nvSpPr>
        <p:spPr>
          <a:xfrm>
            <a:off x="6714514" y="1562100"/>
            <a:ext cx="1290020" cy="115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팔로우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41E3836-6626-B658-26D5-E8BB18F4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78" y="1491291"/>
            <a:ext cx="351668" cy="309944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A9E10A-DB82-3E43-1FDC-E2BBB148F37B}"/>
              </a:ext>
            </a:extLst>
          </p:cNvPr>
          <p:cNvSpPr/>
          <p:nvPr/>
        </p:nvSpPr>
        <p:spPr>
          <a:xfrm>
            <a:off x="8683703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F083A4-45F2-44E8-A447-0FB2EE70C501}"/>
              </a:ext>
            </a:extLst>
          </p:cNvPr>
          <p:cNvCxnSpPr/>
          <p:nvPr/>
        </p:nvCxnSpPr>
        <p:spPr>
          <a:xfrm>
            <a:off x="6389708" y="1801235"/>
            <a:ext cx="264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1809937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</a:rPr>
                <a:t>해시태그 </a:t>
              </a:r>
              <a:r>
                <a:rPr lang="ko-KR" altLang="en-US" sz="900" dirty="0">
                  <a:solidFill>
                    <a:schemeClr val="tx1"/>
                  </a:solidFill>
                </a:rPr>
                <a:t>바로가기와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</a:t>
              </a:r>
              <a:r>
                <a:rPr lang="ko-KR" altLang="en-US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사용자 </a:t>
              </a:r>
              <a:r>
                <a:rPr lang="ko-KR" altLang="en-US" sz="900" dirty="0">
                  <a:solidFill>
                    <a:schemeClr val="tx1"/>
                  </a:solidFill>
                </a:rPr>
                <a:t>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4059F2F-45DE-462A-A401-DF45E17240B3}"/>
              </a:ext>
            </a:extLst>
          </p:cNvPr>
          <p:cNvSpPr/>
          <p:nvPr/>
        </p:nvSpPr>
        <p:spPr>
          <a:xfrm>
            <a:off x="9575050" y="3752952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내용을 수정한 경우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아래와 같이 표시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수정됨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· 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4442690"/>
            <a:ext cx="2598683" cy="78509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4472749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4566736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4932592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BDAB6A5-5A0B-420D-944C-9E65AF3A8BD5}"/>
              </a:ext>
            </a:extLst>
          </p:cNvPr>
          <p:cNvCxnSpPr>
            <a:cxnSpLocks/>
            <a:stCxn id="34" idx="1"/>
            <a:endCxn id="81" idx="3"/>
          </p:cNvCxnSpPr>
          <p:nvPr/>
        </p:nvCxnSpPr>
        <p:spPr>
          <a:xfrm flipH="1">
            <a:off x="7147147" y="4125147"/>
            <a:ext cx="2427903" cy="15897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FC159A2-14FA-4C8E-A653-F0FF60477D4C}"/>
              </a:ext>
            </a:extLst>
          </p:cNvPr>
          <p:cNvSpPr/>
          <p:nvPr/>
        </p:nvSpPr>
        <p:spPr>
          <a:xfrm>
            <a:off x="6818197" y="4215013"/>
            <a:ext cx="328950" cy="13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6396C9F-8C18-4C4E-9022-B449C384C0A7}"/>
              </a:ext>
            </a:extLst>
          </p:cNvPr>
          <p:cNvSpPr/>
          <p:nvPr/>
        </p:nvSpPr>
        <p:spPr>
          <a:xfrm>
            <a:off x="9639129" y="5161097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내용수정과는 다르게 최초 게시글 작성 날짜를 표시한다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C1F24EB-89C0-4F01-AC5B-3251C645B8E5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A77A960A-A350-4326-A800-A0F0A36BA8A8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972228C-15A8-436F-86C6-9A56A73A5AC9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46FBE39D-066C-43AB-BF05-B48A73059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66EB79C-E0EF-4757-AEBC-7BCFF00D87A8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31E9CB6B-158C-4815-8E1D-886F48615ADB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7975A27-9E4D-4F18-943A-503FA1F12F37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714514" y="5533292"/>
            <a:ext cx="2924615" cy="3721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32048B2-BA62-4A63-B358-39CE21F4A664}"/>
              </a:ext>
            </a:extLst>
          </p:cNvPr>
          <p:cNvSpPr/>
          <p:nvPr/>
        </p:nvSpPr>
        <p:spPr>
          <a:xfrm>
            <a:off x="6428099" y="1818110"/>
            <a:ext cx="2576311" cy="2640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0774DA4-DF69-40AC-8576-1B5E8E96F9F4}"/>
              </a:ext>
            </a:extLst>
          </p:cNvPr>
          <p:cNvCxnSpPr>
            <a:cxnSpLocks/>
            <a:stCxn id="116" idx="2"/>
            <a:endCxn id="111" idx="3"/>
          </p:cNvCxnSpPr>
          <p:nvPr/>
        </p:nvCxnSpPr>
        <p:spPr>
          <a:xfrm flipH="1">
            <a:off x="9004410" y="2686682"/>
            <a:ext cx="1341590" cy="45165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B754165D-8E45-438E-9421-17081DDCA74D}"/>
              </a:ext>
            </a:extLst>
          </p:cNvPr>
          <p:cNvSpPr/>
          <p:nvPr/>
        </p:nvSpPr>
        <p:spPr>
          <a:xfrm>
            <a:off x="9173981" y="1760380"/>
            <a:ext cx="2344037" cy="9263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작성자가 입력한 내용은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번째 최상위 댓글로 처리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하고 게시글 수정에서 수정 가능하게 해야 함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52340DA-BAD6-4518-9661-1F0F318C462C}"/>
              </a:ext>
            </a:extLst>
          </p:cNvPr>
          <p:cNvSpPr/>
          <p:nvPr/>
        </p:nvSpPr>
        <p:spPr>
          <a:xfrm>
            <a:off x="768626" y="4412563"/>
            <a:ext cx="3207806" cy="13003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 작성시 입력하는 내용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댓글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이 아닌 경우의 댓글을 시간 순서대로 표시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달린 댓글에는 댓글 달기 기능을 통해 </a:t>
            </a:r>
            <a:r>
              <a:rPr lang="ko-KR" altLang="en-US" sz="1200" dirty="0" err="1">
                <a:solidFill>
                  <a:schemeClr val="tx1"/>
                </a:solidFill>
              </a:rPr>
              <a:t>대댓글을</a:t>
            </a:r>
            <a:r>
              <a:rPr lang="ko-KR" altLang="en-US" sz="1200" dirty="0">
                <a:solidFill>
                  <a:schemeClr val="tx1"/>
                </a:solidFill>
              </a:rPr>
              <a:t> 달 수 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자세한 내용은 다음 페이지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D57230D-5961-4A55-970B-0647489B6856}"/>
              </a:ext>
            </a:extLst>
          </p:cNvPr>
          <p:cNvCxnSpPr>
            <a:cxnSpLocks/>
            <a:stCxn id="120" idx="3"/>
          </p:cNvCxnSpPr>
          <p:nvPr/>
        </p:nvCxnSpPr>
        <p:spPr>
          <a:xfrm flipV="1">
            <a:off x="3976432" y="4815365"/>
            <a:ext cx="2878212" cy="24737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3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 err="1"/>
              <a:t>대댓글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37A817B-67B8-4571-9512-487484AC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2843" y="4570318"/>
            <a:ext cx="495369" cy="36200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2189022"/>
            <a:ext cx="2598683" cy="210541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2219082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231306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2678925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45295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6B67C6-5039-4671-B327-A83A5C0A7C0E}"/>
              </a:ext>
            </a:extLst>
          </p:cNvPr>
          <p:cNvSpPr/>
          <p:nvPr/>
        </p:nvSpPr>
        <p:spPr>
          <a:xfrm>
            <a:off x="6762753" y="2887893"/>
            <a:ext cx="2226147" cy="140654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──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숨기기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949E107-6BC8-4AA9-BA8C-D10524D1ACFF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7953413" y="2539248"/>
            <a:ext cx="1379600" cy="2655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435EC1A-AFD7-478E-AD07-F5A94D7F9AEF}"/>
              </a:ext>
            </a:extLst>
          </p:cNvPr>
          <p:cNvSpPr/>
          <p:nvPr/>
        </p:nvSpPr>
        <p:spPr>
          <a:xfrm>
            <a:off x="9333013" y="1762641"/>
            <a:ext cx="2344037" cy="1553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··· </a:t>
            </a:r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ko-KR" altLang="en-US" sz="1200" dirty="0">
                <a:solidFill>
                  <a:schemeClr val="tx1"/>
                </a:solidFill>
              </a:rPr>
              <a:t> 기능은 포커스가 해당 댓글에 있을 때 보여진다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더보기를 누르면  자신이 </a:t>
            </a:r>
            <a:r>
              <a:rPr lang="ko-KR" altLang="en-US" sz="1200" dirty="0" err="1">
                <a:solidFill>
                  <a:schemeClr val="tx1"/>
                </a:solidFill>
              </a:rPr>
              <a:t>기록한게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아닌경우</a:t>
            </a:r>
            <a:r>
              <a:rPr lang="ko-KR" altLang="en-US" sz="1200" dirty="0">
                <a:solidFill>
                  <a:schemeClr val="tx1"/>
                </a:solidFill>
              </a:rPr>
              <a:t> 신고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취소 팝업창이 나타나고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자신이 기록한 경우신고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삭제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취소 팝업이 나타난다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5E864AC-1FB1-4FAA-9D05-662E481B106F}"/>
              </a:ext>
            </a:extLst>
          </p:cNvPr>
          <p:cNvGrpSpPr/>
          <p:nvPr/>
        </p:nvGrpSpPr>
        <p:grpSpPr>
          <a:xfrm>
            <a:off x="6763820" y="3051028"/>
            <a:ext cx="2239187" cy="603379"/>
            <a:chOff x="3777314" y="515394"/>
            <a:chExt cx="2239187" cy="60337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1343E81-0955-4F16-BA19-C8FB471A4BFE}"/>
                </a:ext>
              </a:extLst>
            </p:cNvPr>
            <p:cNvSpPr/>
            <p:nvPr/>
          </p:nvSpPr>
          <p:spPr>
            <a:xfrm>
              <a:off x="3777314" y="515394"/>
              <a:ext cx="2226147" cy="603379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15C5742-C1E2-4481-8C56-72D8B184F980}"/>
                </a:ext>
              </a:extLst>
            </p:cNvPr>
            <p:cNvSpPr/>
            <p:nvPr/>
          </p:nvSpPr>
          <p:spPr>
            <a:xfrm>
              <a:off x="4117750" y="573715"/>
              <a:ext cx="1892231" cy="29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7C6E923-2FEC-4B58-8AAA-16A85801470B}"/>
                </a:ext>
              </a:extLst>
            </p:cNvPr>
            <p:cNvSpPr/>
            <p:nvPr/>
          </p:nvSpPr>
          <p:spPr>
            <a:xfrm>
              <a:off x="3819297" y="667702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ECC2FD9-1D73-4180-8EF9-AF767707A965}"/>
                </a:ext>
              </a:extLst>
            </p:cNvPr>
            <p:cNvSpPr/>
            <p:nvPr/>
          </p:nvSpPr>
          <p:spPr>
            <a:xfrm>
              <a:off x="4126570" y="849668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EE0D6A-9E48-47F1-91C3-C00FED934129}"/>
              </a:ext>
            </a:extLst>
          </p:cNvPr>
          <p:cNvGrpSpPr/>
          <p:nvPr/>
        </p:nvGrpSpPr>
        <p:grpSpPr>
          <a:xfrm>
            <a:off x="6766838" y="3617221"/>
            <a:ext cx="2239187" cy="677213"/>
            <a:chOff x="6766838" y="4005143"/>
            <a:chExt cx="2239187" cy="67721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201CFD7-295A-4552-BB42-A05B98C6F3AB}"/>
                </a:ext>
              </a:extLst>
            </p:cNvPr>
            <p:cNvSpPr/>
            <p:nvPr/>
          </p:nvSpPr>
          <p:spPr>
            <a:xfrm>
              <a:off x="6766838" y="4042029"/>
              <a:ext cx="2226147" cy="64032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13D1D96-23E2-45E4-B394-F55BC2ACC509}"/>
                </a:ext>
              </a:extLst>
            </p:cNvPr>
            <p:cNvSpPr/>
            <p:nvPr/>
          </p:nvSpPr>
          <p:spPr>
            <a:xfrm>
              <a:off x="7107274" y="4005143"/>
              <a:ext cx="1892231" cy="464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@testuser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두줄이네요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D866B5E-5AE6-405B-B63C-7BDBA98C605C}"/>
                </a:ext>
              </a:extLst>
            </p:cNvPr>
            <p:cNvSpPr/>
            <p:nvPr/>
          </p:nvSpPr>
          <p:spPr>
            <a:xfrm>
              <a:off x="6808821" y="409913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7724636-097A-4115-86F8-138E5B9AB503}"/>
                </a:ext>
              </a:extLst>
            </p:cNvPr>
            <p:cNvSpPr/>
            <p:nvPr/>
          </p:nvSpPr>
          <p:spPr>
            <a:xfrm>
              <a:off x="7116094" y="4428877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4290775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1848761B-6118-4880-94AE-A78ED86B5666}"/>
              </a:ext>
            </a:extLst>
          </p:cNvPr>
          <p:cNvSpPr/>
          <p:nvPr/>
        </p:nvSpPr>
        <p:spPr>
          <a:xfrm>
            <a:off x="2367020" y="2164235"/>
            <a:ext cx="2812405" cy="13595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대댓글을</a:t>
            </a:r>
            <a:r>
              <a:rPr lang="ko-KR" altLang="en-US" sz="1200" dirty="0">
                <a:solidFill>
                  <a:schemeClr val="tx1"/>
                </a:solidFill>
              </a:rPr>
              <a:t> 펼치면 이처럼 깊이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만 큼 들어간 댓글들이 보입니다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깊이는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이상 들어 갈수 없습니다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댓글도 </a:t>
            </a:r>
            <a:r>
              <a:rPr lang="ko-KR" altLang="en-US" sz="1200" dirty="0" err="1">
                <a:solidFill>
                  <a:schemeClr val="tx1"/>
                </a:solidFill>
              </a:rPr>
              <a:t>대댓글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처럼</a:t>
            </a:r>
            <a:r>
              <a:rPr lang="ko-KR" altLang="en-US" sz="1200" dirty="0">
                <a:solidFill>
                  <a:schemeClr val="tx1"/>
                </a:solidFill>
              </a:rPr>
              <a:t> 깊이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을 가집니다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댓글 숨기기를 누르면 기본 상태로 변경됩니다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0FE2FA8-CF80-466F-B088-8678B251D3B2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5179425" y="2844026"/>
            <a:ext cx="1379600" cy="30422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F0DD769-1C34-4342-805F-6EA8B7070604}"/>
              </a:ext>
            </a:extLst>
          </p:cNvPr>
          <p:cNvSpPr/>
          <p:nvPr/>
        </p:nvSpPr>
        <p:spPr>
          <a:xfrm flipH="1">
            <a:off x="6745429" y="2888024"/>
            <a:ext cx="2191976" cy="1410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099F812-0EFE-4509-8820-420694932126}"/>
              </a:ext>
            </a:extLst>
          </p:cNvPr>
          <p:cNvSpPr/>
          <p:nvPr/>
        </p:nvSpPr>
        <p:spPr>
          <a:xfrm flipH="1">
            <a:off x="6739691" y="4942819"/>
            <a:ext cx="2197713" cy="321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331C2B8-22EE-43F4-A126-BECDBDED3C9C}"/>
              </a:ext>
            </a:extLst>
          </p:cNvPr>
          <p:cNvSpPr/>
          <p:nvPr/>
        </p:nvSpPr>
        <p:spPr>
          <a:xfrm>
            <a:off x="2435396" y="3684886"/>
            <a:ext cx="2812405" cy="7430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대댓글은</a:t>
            </a:r>
            <a:r>
              <a:rPr lang="ko-KR" altLang="en-US" sz="1200" dirty="0">
                <a:solidFill>
                  <a:schemeClr val="tx1"/>
                </a:solidFill>
              </a:rPr>
              <a:t> 기본적으로 이처럼 숨겨져 있고 개수를 표시합니다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B8F1D5E-E99A-4B41-832C-E0A6204B34DE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5247801" y="4056423"/>
            <a:ext cx="1938090" cy="11049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2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 err="1"/>
              <a:t>대댓글</a:t>
            </a:r>
            <a:r>
              <a:rPr lang="ko-KR" altLang="en-US" dirty="0"/>
              <a:t> 달기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2189022"/>
            <a:ext cx="2598683" cy="210541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2219082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231306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2678925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45295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@testuser </a:t>
              </a:r>
              <a:r>
                <a:rPr lang="ko-KR" altLang="en-US" sz="1050" dirty="0">
                  <a:solidFill>
                    <a:schemeClr val="tx1"/>
                  </a:solidFill>
                </a:rPr>
                <a:t>댓글을 답니다</a:t>
              </a: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6B67C6-5039-4671-B327-A83A5C0A7C0E}"/>
              </a:ext>
            </a:extLst>
          </p:cNvPr>
          <p:cNvSpPr/>
          <p:nvPr/>
        </p:nvSpPr>
        <p:spPr>
          <a:xfrm>
            <a:off x="6762753" y="2887893"/>
            <a:ext cx="2226147" cy="140654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──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숨기기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5E864AC-1FB1-4FAA-9D05-662E481B106F}"/>
              </a:ext>
            </a:extLst>
          </p:cNvPr>
          <p:cNvGrpSpPr/>
          <p:nvPr/>
        </p:nvGrpSpPr>
        <p:grpSpPr>
          <a:xfrm>
            <a:off x="6763820" y="3051028"/>
            <a:ext cx="2239187" cy="603379"/>
            <a:chOff x="3777314" y="515394"/>
            <a:chExt cx="2239187" cy="60337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1343E81-0955-4F16-BA19-C8FB471A4BFE}"/>
                </a:ext>
              </a:extLst>
            </p:cNvPr>
            <p:cNvSpPr/>
            <p:nvPr/>
          </p:nvSpPr>
          <p:spPr>
            <a:xfrm>
              <a:off x="3777314" y="515394"/>
              <a:ext cx="2226147" cy="603379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15C5742-C1E2-4481-8C56-72D8B184F980}"/>
                </a:ext>
              </a:extLst>
            </p:cNvPr>
            <p:cNvSpPr/>
            <p:nvPr/>
          </p:nvSpPr>
          <p:spPr>
            <a:xfrm>
              <a:off x="4117750" y="573715"/>
              <a:ext cx="1892231" cy="29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7C6E923-2FEC-4B58-8AAA-16A85801470B}"/>
                </a:ext>
              </a:extLst>
            </p:cNvPr>
            <p:cNvSpPr/>
            <p:nvPr/>
          </p:nvSpPr>
          <p:spPr>
            <a:xfrm>
              <a:off x="3819297" y="667702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ECC2FD9-1D73-4180-8EF9-AF767707A965}"/>
                </a:ext>
              </a:extLst>
            </p:cNvPr>
            <p:cNvSpPr/>
            <p:nvPr/>
          </p:nvSpPr>
          <p:spPr>
            <a:xfrm>
              <a:off x="4126570" y="849668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EE0D6A-9E48-47F1-91C3-C00FED934129}"/>
              </a:ext>
            </a:extLst>
          </p:cNvPr>
          <p:cNvGrpSpPr/>
          <p:nvPr/>
        </p:nvGrpSpPr>
        <p:grpSpPr>
          <a:xfrm>
            <a:off x="6766838" y="3617221"/>
            <a:ext cx="2239187" cy="677213"/>
            <a:chOff x="6766838" y="4005143"/>
            <a:chExt cx="2239187" cy="67721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201CFD7-295A-4552-BB42-A05B98C6F3AB}"/>
                </a:ext>
              </a:extLst>
            </p:cNvPr>
            <p:cNvSpPr/>
            <p:nvPr/>
          </p:nvSpPr>
          <p:spPr>
            <a:xfrm>
              <a:off x="6766838" y="4042029"/>
              <a:ext cx="2226147" cy="64032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13D1D96-23E2-45E4-B394-F55BC2ACC509}"/>
                </a:ext>
              </a:extLst>
            </p:cNvPr>
            <p:cNvSpPr/>
            <p:nvPr/>
          </p:nvSpPr>
          <p:spPr>
            <a:xfrm>
              <a:off x="7107274" y="4005143"/>
              <a:ext cx="1892231" cy="464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@testuser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두줄이네요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D866B5E-5AE6-405B-B63C-7BDBA98C605C}"/>
                </a:ext>
              </a:extLst>
            </p:cNvPr>
            <p:cNvSpPr/>
            <p:nvPr/>
          </p:nvSpPr>
          <p:spPr>
            <a:xfrm>
              <a:off x="6808821" y="409913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7724636-097A-4115-86F8-138E5B9AB503}"/>
                </a:ext>
              </a:extLst>
            </p:cNvPr>
            <p:cNvSpPr/>
            <p:nvPr/>
          </p:nvSpPr>
          <p:spPr>
            <a:xfrm>
              <a:off x="7116094" y="4428877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4290775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4CF48C3-DAB0-4DC2-A216-482A1C70D714}"/>
              </a:ext>
            </a:extLst>
          </p:cNvPr>
          <p:cNvSpPr/>
          <p:nvPr/>
        </p:nvSpPr>
        <p:spPr>
          <a:xfrm>
            <a:off x="9333013" y="1762641"/>
            <a:ext cx="2344037" cy="15439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댓글에 대한 댓글 달기를 </a:t>
            </a:r>
            <a:r>
              <a:rPr lang="ko-KR" altLang="en-US" sz="1200" dirty="0" err="1">
                <a:solidFill>
                  <a:schemeClr val="tx1"/>
                </a:solidFill>
              </a:rPr>
              <a:t>누른경우</a:t>
            </a:r>
            <a:r>
              <a:rPr lang="ko-KR" altLang="en-US" sz="1200" dirty="0">
                <a:solidFill>
                  <a:schemeClr val="tx1"/>
                </a:solidFill>
              </a:rPr>
              <a:t> 댓글 입력창에 </a:t>
            </a:r>
            <a:r>
              <a:rPr lang="en-US" altLang="ko-KR" sz="1200" dirty="0">
                <a:solidFill>
                  <a:schemeClr val="tx1"/>
                </a:solidFill>
              </a:rPr>
              <a:t>@</a:t>
            </a:r>
            <a:r>
              <a:rPr lang="ko-KR" altLang="en-US" sz="1200" dirty="0">
                <a:solidFill>
                  <a:schemeClr val="tx1"/>
                </a:solidFill>
              </a:rPr>
              <a:t>댓글작성자가 자동으로 입력되며 이때 댓글을 작성하고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누르면 해당 댓글의 루트 댓글의 제일 아래에 댓글이 추가됩니다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B2F18A4-C186-4B8E-9A6A-5E3106B6C7C0}"/>
              </a:ext>
            </a:extLst>
          </p:cNvPr>
          <p:cNvSpPr/>
          <p:nvPr/>
        </p:nvSpPr>
        <p:spPr>
          <a:xfrm>
            <a:off x="6428099" y="2234021"/>
            <a:ext cx="2576311" cy="470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2FB794-EB0E-46CF-9D2B-06653954B45A}"/>
              </a:ext>
            </a:extLst>
          </p:cNvPr>
          <p:cNvSpPr/>
          <p:nvPr/>
        </p:nvSpPr>
        <p:spPr>
          <a:xfrm>
            <a:off x="6413726" y="4317849"/>
            <a:ext cx="2576311" cy="470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DC0B66D-2204-4362-977B-5E6B15B3C66D}"/>
              </a:ext>
            </a:extLst>
          </p:cNvPr>
          <p:cNvCxnSpPr>
            <a:cxnSpLocks/>
            <a:stCxn id="98" idx="3"/>
            <a:endCxn id="65" idx="2"/>
          </p:cNvCxnSpPr>
          <p:nvPr/>
        </p:nvCxnSpPr>
        <p:spPr>
          <a:xfrm flipV="1">
            <a:off x="3858484" y="2446996"/>
            <a:ext cx="2607913" cy="9913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F482B7F-3B64-4154-B43F-207D965DD8D5}"/>
              </a:ext>
            </a:extLst>
          </p:cNvPr>
          <p:cNvSpPr/>
          <p:nvPr/>
        </p:nvSpPr>
        <p:spPr>
          <a:xfrm>
            <a:off x="2491798" y="3232775"/>
            <a:ext cx="1366686" cy="411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루트 댓글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B8AA490-6EA8-4247-BC5E-BEBD9A30B598}"/>
              </a:ext>
            </a:extLst>
          </p:cNvPr>
          <p:cNvCxnSpPr>
            <a:cxnSpLocks/>
            <a:stCxn id="98" idx="3"/>
            <a:endCxn id="126" idx="2"/>
          </p:cNvCxnSpPr>
          <p:nvPr/>
        </p:nvCxnSpPr>
        <p:spPr>
          <a:xfrm>
            <a:off x="3858484" y="3438315"/>
            <a:ext cx="2563796" cy="10825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31B8F95-09DD-482C-B984-F0BD86703DE9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269019" y="2534630"/>
            <a:ext cx="2063994" cy="2853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247CC59-AE14-485F-BA83-39D1B6A99498}"/>
              </a:ext>
            </a:extLst>
          </p:cNvPr>
          <p:cNvCxnSpPr>
            <a:cxnSpLocks/>
          </p:cNvCxnSpPr>
          <p:nvPr/>
        </p:nvCxnSpPr>
        <p:spPr>
          <a:xfrm flipH="1">
            <a:off x="6927273" y="2814991"/>
            <a:ext cx="341746" cy="320892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35B1C7C-113C-4946-B573-65B0F8F2494E}"/>
              </a:ext>
            </a:extLst>
          </p:cNvPr>
          <p:cNvSpPr/>
          <p:nvPr/>
        </p:nvSpPr>
        <p:spPr>
          <a:xfrm>
            <a:off x="9344753" y="3390844"/>
            <a:ext cx="2344037" cy="1179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경우에도 루트 댓글의 제일 아래에 댓글이 추가 되는데 </a:t>
            </a:r>
            <a:r>
              <a:rPr lang="en-US" altLang="ko-KR" sz="1200" dirty="0">
                <a:solidFill>
                  <a:schemeClr val="tx1"/>
                </a:solidFill>
              </a:rPr>
              <a:t>@</a:t>
            </a:r>
            <a:r>
              <a:rPr lang="ko-KR" altLang="en-US" sz="1200" dirty="0">
                <a:solidFill>
                  <a:schemeClr val="tx1"/>
                </a:solidFill>
              </a:rPr>
              <a:t>사용자로 언급하는 대상만 해당 </a:t>
            </a:r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작성자로 입력됩니다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5BE7EF3-2454-4809-8BEC-E99123225228}"/>
              </a:ext>
            </a:extLst>
          </p:cNvPr>
          <p:cNvCxnSpPr>
            <a:cxnSpLocks/>
            <a:stCxn id="121" idx="1"/>
          </p:cNvCxnSpPr>
          <p:nvPr/>
        </p:nvCxnSpPr>
        <p:spPr>
          <a:xfrm flipH="1" flipV="1">
            <a:off x="7675115" y="3504786"/>
            <a:ext cx="1669638" cy="47601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E08C6EAB-1A69-4DBC-84E4-BD49EB081563}"/>
              </a:ext>
            </a:extLst>
          </p:cNvPr>
          <p:cNvSpPr/>
          <p:nvPr/>
        </p:nvSpPr>
        <p:spPr>
          <a:xfrm>
            <a:off x="9188914" y="4845025"/>
            <a:ext cx="2589183" cy="1386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 달기 링크를 클릭해서 포커스가 댓글 입력 창으로 이동하는 경우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누를 때까지 루트 댓글이 고정됩니다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(@</a:t>
            </a:r>
            <a:r>
              <a:rPr lang="ko-KR" altLang="en-US" sz="1200" dirty="0">
                <a:solidFill>
                  <a:schemeClr val="tx1"/>
                </a:solidFill>
              </a:rPr>
              <a:t>사용자 언급을 지우고 달아도 마지막 선택된 루트 댓글에 달립니다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2746</Words>
  <Application>Microsoft Office PowerPoint</Application>
  <PresentationFormat>와이드스크린</PresentationFormat>
  <Paragraphs>895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하늘 강</dc:creator>
  <cp:lastModifiedBy>MYCOM</cp:lastModifiedBy>
  <cp:revision>86</cp:revision>
  <dcterms:created xsi:type="dcterms:W3CDTF">2024-01-17T10:58:28Z</dcterms:created>
  <dcterms:modified xsi:type="dcterms:W3CDTF">2024-01-30T03:49:05Z</dcterms:modified>
</cp:coreProperties>
</file>