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84" r:id="rId10"/>
    <p:sldId id="267" r:id="rId11"/>
    <p:sldId id="270" r:id="rId12"/>
    <p:sldId id="281" r:id="rId13"/>
    <p:sldId id="271" r:id="rId14"/>
    <p:sldId id="274" r:id="rId15"/>
    <p:sldId id="285" r:id="rId16"/>
    <p:sldId id="275" r:id="rId17"/>
    <p:sldId id="276" r:id="rId18"/>
    <p:sldId id="293" r:id="rId19"/>
    <p:sldId id="294" r:id="rId20"/>
    <p:sldId id="295" r:id="rId21"/>
    <p:sldId id="296" r:id="rId22"/>
    <p:sldId id="297" r:id="rId23"/>
    <p:sldId id="292" r:id="rId24"/>
    <p:sldId id="298" r:id="rId25"/>
    <p:sldId id="287" r:id="rId26"/>
    <p:sldId id="280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0F0"/>
    <a:srgbClr val="59C7F0"/>
    <a:srgbClr val="3DC2F2"/>
    <a:srgbClr val="4FBFE8"/>
    <a:srgbClr val="62CAF0"/>
    <a:srgbClr val="3EC0F0"/>
    <a:srgbClr val="26B8ED"/>
    <a:srgbClr val="18B4ED"/>
    <a:srgbClr val="0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17C2E-CC71-4E62-972D-8445F48ACF3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4CE9-00FF-4659-922A-3397EEC86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6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44CE9-00FF-4659-922A-3397EEC869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9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44CE9-00FF-4659-922A-3397EEC869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E21652-D255-43C6-894D-3880512CDE46}"/>
              </a:ext>
            </a:extLst>
          </p:cNvPr>
          <p:cNvSpPr txBox="1"/>
          <p:nvPr/>
        </p:nvSpPr>
        <p:spPr>
          <a:xfrm>
            <a:off x="3276600" y="3361198"/>
            <a:ext cx="14104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err="1">
                <a:latin typeface="Arial Rounded MT Bold" panose="020F0704030504030204" pitchFamily="34" charset="0"/>
              </a:rPr>
              <a:t>Dongstagram</a:t>
            </a:r>
            <a:endParaRPr lang="ko-KR" altLang="en-US" sz="12000" b="1">
              <a:latin typeface="Arial Rounded MT Bold" panose="020F07040305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0F9BA-E503-4669-9184-B0960718631D}"/>
              </a:ext>
            </a:extLst>
          </p:cNvPr>
          <p:cNvSpPr txBox="1"/>
          <p:nvPr/>
        </p:nvSpPr>
        <p:spPr>
          <a:xfrm>
            <a:off x="6248400" y="6925583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전우성     주현종     김건승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950972"/>
            <a:ext cx="6444932" cy="946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58" y="4704745"/>
            <a:ext cx="14290750" cy="20487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60000">
            <a:off x="8033101" y="3149893"/>
            <a:ext cx="1981225" cy="6854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12106B85-7E44-47B4-9466-3FF1A41DF71E}"/>
              </a:ext>
            </a:extLst>
          </p:cNvPr>
          <p:cNvGrpSpPr/>
          <p:nvPr/>
        </p:nvGrpSpPr>
        <p:grpSpPr>
          <a:xfrm>
            <a:off x="11734800" y="2781300"/>
            <a:ext cx="5410201" cy="3626070"/>
            <a:chOff x="9344529" y="4857788"/>
            <a:chExt cx="27897030" cy="4882643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03736F0C-E9E7-45E4-9901-0D34896C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CEA0A79C-0991-4D43-9340-56A397CF370C}"/>
              </a:ext>
            </a:extLst>
          </p:cNvPr>
          <p:cNvGrpSpPr/>
          <p:nvPr/>
        </p:nvGrpSpPr>
        <p:grpSpPr>
          <a:xfrm>
            <a:off x="6477000" y="2841947"/>
            <a:ext cx="3886200" cy="4739953"/>
            <a:chOff x="9344529" y="4857788"/>
            <a:chExt cx="27897030" cy="4882643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E6A83CE6-9EA2-495A-81B7-04A794D77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C2CD2F88-D701-4C20-B1FA-C679806E96E4}"/>
              </a:ext>
            </a:extLst>
          </p:cNvPr>
          <p:cNvGrpSpPr/>
          <p:nvPr/>
        </p:nvGrpSpPr>
        <p:grpSpPr>
          <a:xfrm>
            <a:off x="838200" y="2781300"/>
            <a:ext cx="4191001" cy="3704687"/>
            <a:chOff x="9344529" y="4857788"/>
            <a:chExt cx="27897030" cy="4882643"/>
          </a:xfrm>
        </p:grpSpPr>
        <p:pic>
          <p:nvPicPr>
            <p:cNvPr id="14" name="Object 2">
              <a:extLst>
                <a:ext uri="{FF2B5EF4-FFF2-40B4-BE49-F238E27FC236}">
                  <a16:creationId xmlns:a16="http://schemas.microsoft.com/office/drawing/2014/main" id="{2F2F4655-7C74-45D0-B18E-2A02DB18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3508745" cy="63084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7FCB4B1-6575-1AD2-57B2-49AC5AF01100}"/>
              </a:ext>
            </a:extLst>
          </p:cNvPr>
          <p:cNvSpPr txBox="1"/>
          <p:nvPr/>
        </p:nvSpPr>
        <p:spPr>
          <a:xfrm>
            <a:off x="7315199" y="80457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회원가입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AAF9871-9D06-FA98-432E-81A12459E486}"/>
              </a:ext>
            </a:extLst>
          </p:cNvPr>
          <p:cNvSpPr txBox="1"/>
          <p:nvPr/>
        </p:nvSpPr>
        <p:spPr>
          <a:xfrm>
            <a:off x="1752600" y="80457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로그인 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22A47-DB42-43EA-AE59-0F8C1A192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3139588"/>
            <a:ext cx="3886199" cy="3117799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92328D9-751E-4A00-B262-D0B0AABDF46C}"/>
              </a:ext>
            </a:extLst>
          </p:cNvPr>
          <p:cNvSpPr txBox="1"/>
          <p:nvPr/>
        </p:nvSpPr>
        <p:spPr>
          <a:xfrm>
            <a:off x="13487400" y="7962900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만들기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9A8F-041A-4EB4-AA70-26BDD21EB7B0}"/>
              </a:ext>
            </a:extLst>
          </p:cNvPr>
          <p:cNvSpPr txBox="1"/>
          <p:nvPr/>
        </p:nvSpPr>
        <p:spPr>
          <a:xfrm>
            <a:off x="1013010" y="114300"/>
            <a:ext cx="170110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04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 Ul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0B6CF3-81E0-4B16-A352-CA40B00CA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3047274"/>
            <a:ext cx="3364783" cy="4214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173CAF-EF4A-4FAA-8F94-79DD0090E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7267" y="2986627"/>
            <a:ext cx="4788244" cy="3007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2">
            <a:extLst>
              <a:ext uri="{FF2B5EF4-FFF2-40B4-BE49-F238E27FC236}">
                <a16:creationId xmlns:a16="http://schemas.microsoft.com/office/drawing/2014/main" id="{A0DBF0F1-9CCA-479E-8924-FC81F6336A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3152884" y="2768421"/>
            <a:ext cx="4766995" cy="4250362"/>
          </a:xfrm>
          <a:prstGeom prst="rect">
            <a:avLst/>
          </a:prstGeom>
        </p:spPr>
      </p:pic>
      <p:pic>
        <p:nvPicPr>
          <p:cNvPr id="14" name="Object 2">
            <a:extLst>
              <a:ext uri="{FF2B5EF4-FFF2-40B4-BE49-F238E27FC236}">
                <a16:creationId xmlns:a16="http://schemas.microsoft.com/office/drawing/2014/main" id="{697B28CE-AC58-4435-9E08-7B0AAD7334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88379" y="2874861"/>
            <a:ext cx="4937029" cy="41003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3508745" cy="63084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7FCB4B1-6575-1AD2-57B2-49AC5AF01100}"/>
              </a:ext>
            </a:extLst>
          </p:cNvPr>
          <p:cNvSpPr txBox="1"/>
          <p:nvPr/>
        </p:nvSpPr>
        <p:spPr>
          <a:xfrm>
            <a:off x="7829153" y="91125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상세보기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AAF9871-9D06-FA98-432E-81A12459E486}"/>
              </a:ext>
            </a:extLst>
          </p:cNvPr>
          <p:cNvSpPr txBox="1"/>
          <p:nvPr/>
        </p:nvSpPr>
        <p:spPr>
          <a:xfrm>
            <a:off x="1752600" y="90363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홈화면 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92328D9-751E-4A00-B262-D0B0AABDF46C}"/>
              </a:ext>
            </a:extLst>
          </p:cNvPr>
          <p:cNvSpPr txBox="1"/>
          <p:nvPr/>
        </p:nvSpPr>
        <p:spPr>
          <a:xfrm>
            <a:off x="13696553" y="9036353"/>
            <a:ext cx="2457847" cy="52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</a:pP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검색</a:t>
            </a:r>
            <a:r>
              <a:rPr lang="en-US" altLang="ko-KR" sz="2000" b="1" kern="100">
                <a:solidFill>
                  <a:srgbClr val="3DC2F2"/>
                </a:solidFill>
                <a:latin typeface="Arial Black"/>
                <a:ea typeface="?? ??"/>
              </a:rPr>
              <a:t>/</a:t>
            </a:r>
            <a:r>
              <a:rPr lang="ko-KR" altLang="en-US" sz="2000" b="1" kern="100">
                <a:solidFill>
                  <a:srgbClr val="3DC2F2"/>
                </a:solidFill>
                <a:latin typeface="Arial Black"/>
                <a:ea typeface="?? ??"/>
              </a:rPr>
              <a:t>탐색 페이지</a:t>
            </a:r>
            <a:endParaRPr lang="ko-KR" altLang="en-US" sz="2000" b="1" kern="100" spc="0">
              <a:solidFill>
                <a:srgbClr val="3DC2F2"/>
              </a:solidFill>
              <a:effectLst/>
              <a:latin typeface="Arial Black" panose="020B0A04020102020204" pitchFamily="34" charset="0"/>
              <a:ea typeface="?? ??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3E580-4E66-48E8-8D5B-E2C2A5B7F3CE}"/>
              </a:ext>
            </a:extLst>
          </p:cNvPr>
          <p:cNvSpPr txBox="1"/>
          <p:nvPr/>
        </p:nvSpPr>
        <p:spPr>
          <a:xfrm>
            <a:off x="1013010" y="114300"/>
            <a:ext cx="170110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04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 Ul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</a:p>
        </p:txBody>
      </p:sp>
      <p:pic>
        <p:nvPicPr>
          <p:cNvPr id="19" name="Object 2">
            <a:extLst>
              <a:ext uri="{FF2B5EF4-FFF2-40B4-BE49-F238E27FC236}">
                <a16:creationId xmlns:a16="http://schemas.microsoft.com/office/drawing/2014/main" id="{F6BAE91A-6B93-40EF-8ACC-D9F8E81024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6287274" y="2874861"/>
            <a:ext cx="4937029" cy="41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3566039" cy="6308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7E10989-3D14-40FD-A912-C38378DF3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284"/>
            <a:ext cx="18288000" cy="89554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E8CBA2-CF2A-4529-AA56-03E10164A45B}"/>
              </a:ext>
            </a:extLst>
          </p:cNvPr>
          <p:cNvSpPr txBox="1"/>
          <p:nvPr/>
        </p:nvSpPr>
        <p:spPr>
          <a:xfrm>
            <a:off x="1013010" y="114300"/>
            <a:ext cx="1649811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05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endParaRPr lang="ko-KR" altLang="en-US" sz="3200" b="1">
              <a:solidFill>
                <a:srgbClr val="3DC2F2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020466" cy="630842"/>
          </a:xfrm>
          <a:prstGeom prst="rect">
            <a:avLst/>
          </a:prstGeom>
        </p:spPr>
      </p:pic>
      <p:pic>
        <p:nvPicPr>
          <p:cNvPr id="21" name="Object 2">
            <a:extLst>
              <a:ext uri="{FF2B5EF4-FFF2-40B4-BE49-F238E27FC236}">
                <a16:creationId xmlns:a16="http://schemas.microsoft.com/office/drawing/2014/main" id="{6EA19653-336D-48CF-AEE3-58CE4BFE9A6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130942" y="879959"/>
            <a:ext cx="7268118" cy="8784801"/>
          </a:xfrm>
          <a:prstGeom prst="rect">
            <a:avLst/>
          </a:prstGeom>
        </p:spPr>
      </p:pic>
      <p:pic>
        <p:nvPicPr>
          <p:cNvPr id="22" name="Object 2">
            <a:extLst>
              <a:ext uri="{FF2B5EF4-FFF2-40B4-BE49-F238E27FC236}">
                <a16:creationId xmlns:a16="http://schemas.microsoft.com/office/drawing/2014/main" id="{913E9205-FB52-4F37-92CF-5FCB44AA3D0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671864" y="347437"/>
            <a:ext cx="5952669" cy="86867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71FBD2-9CDF-47AD-8B06-D41CEDE13063}"/>
              </a:ext>
            </a:extLst>
          </p:cNvPr>
          <p:cNvSpPr txBox="1"/>
          <p:nvPr/>
        </p:nvSpPr>
        <p:spPr>
          <a:xfrm>
            <a:off x="304800" y="7902595"/>
            <a:ext cx="88392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en-US" altLang="ko-KR"/>
              <a:t>UML(unified modeling language)</a:t>
            </a:r>
          </a:p>
          <a:p>
            <a:endParaRPr lang="en-US" altLang="ko-KR"/>
          </a:p>
          <a:p>
            <a:r>
              <a:rPr lang="ko-KR" altLang="en-US" sz="1800" b="0"/>
              <a:t>객체지향 소프트웨어 개발 과정에서 시스템 분석</a:t>
            </a:r>
            <a:r>
              <a:rPr lang="en-US" altLang="ko-KR" sz="1800" b="0"/>
              <a:t>, </a:t>
            </a:r>
            <a:r>
              <a:rPr lang="ko-KR" altLang="en-US" sz="1800" b="0"/>
              <a:t>설계</a:t>
            </a:r>
            <a:r>
              <a:rPr lang="en-US" altLang="ko-KR" sz="1800" b="0"/>
              <a:t>, </a:t>
            </a:r>
            <a:r>
              <a:rPr lang="ko-KR" altLang="en-US" sz="1800" b="0"/>
              <a:t>구현 등의 산출물을 명세화</a:t>
            </a:r>
            <a:r>
              <a:rPr lang="en-US" altLang="ko-KR" sz="1800" b="0"/>
              <a:t>, </a:t>
            </a:r>
            <a:r>
              <a:rPr lang="ko-KR" altLang="en-US" sz="1800" b="0"/>
              <a:t>시각화</a:t>
            </a:r>
            <a:r>
              <a:rPr lang="en-US" altLang="ko-KR" sz="1800" b="0"/>
              <a:t>,</a:t>
            </a:r>
          </a:p>
          <a:p>
            <a:endParaRPr lang="en-US" altLang="ko-KR" sz="800" b="0"/>
          </a:p>
          <a:p>
            <a:r>
              <a:rPr lang="ko-KR" altLang="en-US" sz="1800" b="0"/>
              <a:t>문서화할 때 사용되는 모델링 기술과 방법론을 통합하여 만든 범용 모델링 언어다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D8EB4B4-673E-4B5B-8D94-FE4B199DB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2" y="2171700"/>
            <a:ext cx="8170623" cy="518855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451170D-4EEE-49F8-B68E-1820024E6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9196" y="1795165"/>
            <a:ext cx="8223531" cy="6969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3284B2-C445-4A2C-B7D5-5C4DE7CAB033}"/>
              </a:ext>
            </a:extLst>
          </p:cNvPr>
          <p:cNvSpPr txBox="1"/>
          <p:nvPr/>
        </p:nvSpPr>
        <p:spPr>
          <a:xfrm>
            <a:off x="1013010" y="114300"/>
            <a:ext cx="191590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06</a:t>
            </a:r>
          </a:p>
          <a:p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프로그램설계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020466" cy="630842"/>
          </a:xfrm>
          <a:prstGeom prst="rect">
            <a:avLst/>
          </a:prstGeom>
        </p:spPr>
      </p:pic>
      <p:pic>
        <p:nvPicPr>
          <p:cNvPr id="15" name="Object 2">
            <a:extLst>
              <a:ext uri="{FF2B5EF4-FFF2-40B4-BE49-F238E27FC236}">
                <a16:creationId xmlns:a16="http://schemas.microsoft.com/office/drawing/2014/main" id="{F7B85A70-EB12-4FF0-A0DD-9479A55799D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1101403" y="983102"/>
            <a:ext cx="5022395" cy="8784801"/>
          </a:xfrm>
          <a:prstGeom prst="rect">
            <a:avLst/>
          </a:prstGeom>
        </p:spPr>
      </p:pic>
      <p:pic>
        <p:nvPicPr>
          <p:cNvPr id="16" name="Object 2">
            <a:extLst>
              <a:ext uri="{FF2B5EF4-FFF2-40B4-BE49-F238E27FC236}">
                <a16:creationId xmlns:a16="http://schemas.microsoft.com/office/drawing/2014/main" id="{AF69BD64-853F-4811-B73C-41C7F047A0F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2149330" y="1044431"/>
            <a:ext cx="4997738" cy="86867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D5EC8D-C894-4B57-A542-966A0F590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14" y="3122025"/>
            <a:ext cx="8305801" cy="45383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E8C4E1-17F1-4967-BC52-2A651D38D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9505" y="3029382"/>
            <a:ext cx="8353585" cy="46310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A0C2E2-977A-4C21-B193-1367C779A9D6}"/>
              </a:ext>
            </a:extLst>
          </p:cNvPr>
          <p:cNvSpPr txBox="1"/>
          <p:nvPr/>
        </p:nvSpPr>
        <p:spPr>
          <a:xfrm>
            <a:off x="1013010" y="114300"/>
            <a:ext cx="2231701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07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375706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387055"/>
            <a:ext cx="1986120" cy="693086"/>
            <a:chOff x="8149797" y="3387055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00000">
              <a:off x="8149797" y="3387055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00000">
            <a:off x="8047494" y="3504781"/>
            <a:ext cx="1981225" cy="756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8FDD9-BD54-42C0-B2ED-78322719DEF6}"/>
              </a:ext>
            </a:extLst>
          </p:cNvPr>
          <p:cNvSpPr txBox="1"/>
          <p:nvPr/>
        </p:nvSpPr>
        <p:spPr>
          <a:xfrm>
            <a:off x="6934200" y="43241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sz="7200">
                <a:solidFill>
                  <a:schemeClr val="bg1"/>
                </a:solidFill>
              </a:rPr>
              <a:t>구현 기능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203" y="2705100"/>
            <a:ext cx="5458597" cy="6858000"/>
            <a:chOff x="9344529" y="4857788"/>
            <a:chExt cx="27897030" cy="48826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2D0EBEB-069C-474E-A4CA-2DD07B9E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35" y="2932796"/>
            <a:ext cx="5306165" cy="6477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814108-0BEF-4172-A227-4B6B9BC2F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203" y="2688440"/>
            <a:ext cx="5172797" cy="6506483"/>
          </a:xfrm>
          <a:prstGeom prst="rect">
            <a:avLst/>
          </a:prstGeom>
        </p:spPr>
      </p:pic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2FDCD343-FFD1-4A21-89A6-3D119CC48B14}"/>
              </a:ext>
            </a:extLst>
          </p:cNvPr>
          <p:cNvGrpSpPr/>
          <p:nvPr/>
        </p:nvGrpSpPr>
        <p:grpSpPr>
          <a:xfrm>
            <a:off x="12253168" y="2398164"/>
            <a:ext cx="5763397" cy="6890830"/>
            <a:chOff x="9344529" y="4857788"/>
            <a:chExt cx="27897030" cy="4882643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839BD0EB-5918-4B17-97DF-36A8C079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02034B5-D684-4A94-8726-4363A1F81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7469" y="2497298"/>
            <a:ext cx="5534797" cy="6668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14600" y="2781300"/>
            <a:ext cx="5458597" cy="6858000"/>
            <a:chOff x="9344529" y="4857788"/>
            <a:chExt cx="27897030" cy="48826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2D0EBEB-069C-474E-A4CA-2DD07B9E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32" y="3008996"/>
            <a:ext cx="5306165" cy="64779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63052C7E-9756-425B-9879-C8AA4366BBDB}"/>
              </a:ext>
            </a:extLst>
          </p:cNvPr>
          <p:cNvSpPr/>
          <p:nvPr/>
        </p:nvSpPr>
        <p:spPr>
          <a:xfrm>
            <a:off x="3934597" y="1922288"/>
            <a:ext cx="2971800" cy="970618"/>
          </a:xfrm>
          <a:custGeom>
            <a:avLst/>
            <a:gdLst>
              <a:gd name="connsiteX0" fmla="*/ 0 w 1066800"/>
              <a:gd name="connsiteY0" fmla="*/ 0 h 381000"/>
              <a:gd name="connsiteX1" fmla="*/ 177800 w 1066800"/>
              <a:gd name="connsiteY1" fmla="*/ 0 h 381000"/>
              <a:gd name="connsiteX2" fmla="*/ 177800 w 1066800"/>
              <a:gd name="connsiteY2" fmla="*/ 0 h 381000"/>
              <a:gd name="connsiteX3" fmla="*/ 444500 w 1066800"/>
              <a:gd name="connsiteY3" fmla="*/ 0 h 381000"/>
              <a:gd name="connsiteX4" fmla="*/ 1066800 w 1066800"/>
              <a:gd name="connsiteY4" fmla="*/ 0 h 381000"/>
              <a:gd name="connsiteX5" fmla="*/ 1066800 w 1066800"/>
              <a:gd name="connsiteY5" fmla="*/ 222250 h 381000"/>
              <a:gd name="connsiteX6" fmla="*/ 1066800 w 1066800"/>
              <a:gd name="connsiteY6" fmla="*/ 222250 h 381000"/>
              <a:gd name="connsiteX7" fmla="*/ 1066800 w 1066800"/>
              <a:gd name="connsiteY7" fmla="*/ 317500 h 381000"/>
              <a:gd name="connsiteX8" fmla="*/ 1066800 w 1066800"/>
              <a:gd name="connsiteY8" fmla="*/ 381000 h 381000"/>
              <a:gd name="connsiteX9" fmla="*/ 444500 w 1066800"/>
              <a:gd name="connsiteY9" fmla="*/ 381000 h 381000"/>
              <a:gd name="connsiteX10" fmla="*/ 334901 w 1066800"/>
              <a:gd name="connsiteY10" fmla="*/ 1034266 h 381000"/>
              <a:gd name="connsiteX11" fmla="*/ 177800 w 1066800"/>
              <a:gd name="connsiteY11" fmla="*/ 381000 h 381000"/>
              <a:gd name="connsiteX12" fmla="*/ 0 w 1066800"/>
              <a:gd name="connsiteY12" fmla="*/ 381000 h 381000"/>
              <a:gd name="connsiteX13" fmla="*/ 0 w 1066800"/>
              <a:gd name="connsiteY13" fmla="*/ 317500 h 381000"/>
              <a:gd name="connsiteX14" fmla="*/ 0 w 1066800"/>
              <a:gd name="connsiteY14" fmla="*/ 222250 h 381000"/>
              <a:gd name="connsiteX15" fmla="*/ 0 w 1066800"/>
              <a:gd name="connsiteY15" fmla="*/ 222250 h 381000"/>
              <a:gd name="connsiteX16" fmla="*/ 0 w 1066800"/>
              <a:gd name="connsiteY16" fmla="*/ 0 h 381000"/>
              <a:gd name="connsiteX0" fmla="*/ 0 w 1066800"/>
              <a:gd name="connsiteY0" fmla="*/ 0 h 1034266"/>
              <a:gd name="connsiteX1" fmla="*/ 177800 w 1066800"/>
              <a:gd name="connsiteY1" fmla="*/ 0 h 1034266"/>
              <a:gd name="connsiteX2" fmla="*/ 177800 w 1066800"/>
              <a:gd name="connsiteY2" fmla="*/ 0 h 1034266"/>
              <a:gd name="connsiteX3" fmla="*/ 444500 w 1066800"/>
              <a:gd name="connsiteY3" fmla="*/ 0 h 1034266"/>
              <a:gd name="connsiteX4" fmla="*/ 1066800 w 1066800"/>
              <a:gd name="connsiteY4" fmla="*/ 0 h 1034266"/>
              <a:gd name="connsiteX5" fmla="*/ 1066800 w 1066800"/>
              <a:gd name="connsiteY5" fmla="*/ 222250 h 1034266"/>
              <a:gd name="connsiteX6" fmla="*/ 1066800 w 1066800"/>
              <a:gd name="connsiteY6" fmla="*/ 222250 h 1034266"/>
              <a:gd name="connsiteX7" fmla="*/ 1066800 w 1066800"/>
              <a:gd name="connsiteY7" fmla="*/ 317500 h 1034266"/>
              <a:gd name="connsiteX8" fmla="*/ 1066800 w 1066800"/>
              <a:gd name="connsiteY8" fmla="*/ 381000 h 1034266"/>
              <a:gd name="connsiteX9" fmla="*/ 444500 w 1066800"/>
              <a:gd name="connsiteY9" fmla="*/ 381000 h 1034266"/>
              <a:gd name="connsiteX10" fmla="*/ 560532 w 1066800"/>
              <a:gd name="connsiteY10" fmla="*/ 1034266 h 1034266"/>
              <a:gd name="connsiteX11" fmla="*/ 177800 w 1066800"/>
              <a:gd name="connsiteY11" fmla="*/ 381000 h 1034266"/>
              <a:gd name="connsiteX12" fmla="*/ 0 w 1066800"/>
              <a:gd name="connsiteY12" fmla="*/ 381000 h 1034266"/>
              <a:gd name="connsiteX13" fmla="*/ 0 w 1066800"/>
              <a:gd name="connsiteY13" fmla="*/ 317500 h 1034266"/>
              <a:gd name="connsiteX14" fmla="*/ 0 w 1066800"/>
              <a:gd name="connsiteY14" fmla="*/ 222250 h 1034266"/>
              <a:gd name="connsiteX15" fmla="*/ 0 w 1066800"/>
              <a:gd name="connsiteY15" fmla="*/ 222250 h 1034266"/>
              <a:gd name="connsiteX16" fmla="*/ 0 w 1066800"/>
              <a:gd name="connsiteY16" fmla="*/ 0 h 1034266"/>
              <a:gd name="connsiteX0" fmla="*/ 0 w 1066800"/>
              <a:gd name="connsiteY0" fmla="*/ 0 h 1034266"/>
              <a:gd name="connsiteX1" fmla="*/ 177800 w 1066800"/>
              <a:gd name="connsiteY1" fmla="*/ 0 h 1034266"/>
              <a:gd name="connsiteX2" fmla="*/ 177800 w 1066800"/>
              <a:gd name="connsiteY2" fmla="*/ 0 h 1034266"/>
              <a:gd name="connsiteX3" fmla="*/ 444500 w 1066800"/>
              <a:gd name="connsiteY3" fmla="*/ 0 h 1034266"/>
              <a:gd name="connsiteX4" fmla="*/ 1066800 w 1066800"/>
              <a:gd name="connsiteY4" fmla="*/ 0 h 1034266"/>
              <a:gd name="connsiteX5" fmla="*/ 1066800 w 1066800"/>
              <a:gd name="connsiteY5" fmla="*/ 222250 h 1034266"/>
              <a:gd name="connsiteX6" fmla="*/ 1066800 w 1066800"/>
              <a:gd name="connsiteY6" fmla="*/ 222250 h 1034266"/>
              <a:gd name="connsiteX7" fmla="*/ 1066800 w 1066800"/>
              <a:gd name="connsiteY7" fmla="*/ 317500 h 1034266"/>
              <a:gd name="connsiteX8" fmla="*/ 1066800 w 1066800"/>
              <a:gd name="connsiteY8" fmla="*/ 381000 h 1034266"/>
              <a:gd name="connsiteX9" fmla="*/ 670131 w 1066800"/>
              <a:gd name="connsiteY9" fmla="*/ 369124 h 1034266"/>
              <a:gd name="connsiteX10" fmla="*/ 560532 w 1066800"/>
              <a:gd name="connsiteY10" fmla="*/ 1034266 h 1034266"/>
              <a:gd name="connsiteX11" fmla="*/ 177800 w 1066800"/>
              <a:gd name="connsiteY11" fmla="*/ 381000 h 1034266"/>
              <a:gd name="connsiteX12" fmla="*/ 0 w 1066800"/>
              <a:gd name="connsiteY12" fmla="*/ 381000 h 1034266"/>
              <a:gd name="connsiteX13" fmla="*/ 0 w 1066800"/>
              <a:gd name="connsiteY13" fmla="*/ 317500 h 1034266"/>
              <a:gd name="connsiteX14" fmla="*/ 0 w 1066800"/>
              <a:gd name="connsiteY14" fmla="*/ 222250 h 1034266"/>
              <a:gd name="connsiteX15" fmla="*/ 0 w 1066800"/>
              <a:gd name="connsiteY15" fmla="*/ 222250 h 1034266"/>
              <a:gd name="connsiteX16" fmla="*/ 0 w 1066800"/>
              <a:gd name="connsiteY16" fmla="*/ 0 h 1034266"/>
              <a:gd name="connsiteX0" fmla="*/ 0 w 1066800"/>
              <a:gd name="connsiteY0" fmla="*/ 0 h 1034266"/>
              <a:gd name="connsiteX1" fmla="*/ 177800 w 1066800"/>
              <a:gd name="connsiteY1" fmla="*/ 0 h 1034266"/>
              <a:gd name="connsiteX2" fmla="*/ 177800 w 1066800"/>
              <a:gd name="connsiteY2" fmla="*/ 0 h 1034266"/>
              <a:gd name="connsiteX3" fmla="*/ 444500 w 1066800"/>
              <a:gd name="connsiteY3" fmla="*/ 0 h 1034266"/>
              <a:gd name="connsiteX4" fmla="*/ 1066800 w 1066800"/>
              <a:gd name="connsiteY4" fmla="*/ 0 h 1034266"/>
              <a:gd name="connsiteX5" fmla="*/ 1066800 w 1066800"/>
              <a:gd name="connsiteY5" fmla="*/ 222250 h 1034266"/>
              <a:gd name="connsiteX6" fmla="*/ 1066800 w 1066800"/>
              <a:gd name="connsiteY6" fmla="*/ 222250 h 1034266"/>
              <a:gd name="connsiteX7" fmla="*/ 1066800 w 1066800"/>
              <a:gd name="connsiteY7" fmla="*/ 317500 h 1034266"/>
              <a:gd name="connsiteX8" fmla="*/ 1066800 w 1066800"/>
              <a:gd name="connsiteY8" fmla="*/ 381000 h 1034266"/>
              <a:gd name="connsiteX9" fmla="*/ 670131 w 1066800"/>
              <a:gd name="connsiteY9" fmla="*/ 369124 h 1034266"/>
              <a:gd name="connsiteX10" fmla="*/ 560532 w 1066800"/>
              <a:gd name="connsiteY10" fmla="*/ 1034266 h 1034266"/>
              <a:gd name="connsiteX11" fmla="*/ 403431 w 1066800"/>
              <a:gd name="connsiteY11" fmla="*/ 381000 h 1034266"/>
              <a:gd name="connsiteX12" fmla="*/ 0 w 1066800"/>
              <a:gd name="connsiteY12" fmla="*/ 381000 h 1034266"/>
              <a:gd name="connsiteX13" fmla="*/ 0 w 1066800"/>
              <a:gd name="connsiteY13" fmla="*/ 317500 h 1034266"/>
              <a:gd name="connsiteX14" fmla="*/ 0 w 1066800"/>
              <a:gd name="connsiteY14" fmla="*/ 222250 h 1034266"/>
              <a:gd name="connsiteX15" fmla="*/ 0 w 1066800"/>
              <a:gd name="connsiteY15" fmla="*/ 222250 h 1034266"/>
              <a:gd name="connsiteX16" fmla="*/ 0 w 1066800"/>
              <a:gd name="connsiteY16" fmla="*/ 0 h 1034266"/>
              <a:gd name="connsiteX0" fmla="*/ 0 w 1066800"/>
              <a:gd name="connsiteY0" fmla="*/ 0 h 1034266"/>
              <a:gd name="connsiteX1" fmla="*/ 177800 w 1066800"/>
              <a:gd name="connsiteY1" fmla="*/ 0 h 1034266"/>
              <a:gd name="connsiteX2" fmla="*/ 177800 w 1066800"/>
              <a:gd name="connsiteY2" fmla="*/ 0 h 1034266"/>
              <a:gd name="connsiteX3" fmla="*/ 444500 w 1066800"/>
              <a:gd name="connsiteY3" fmla="*/ 0 h 1034266"/>
              <a:gd name="connsiteX4" fmla="*/ 1066800 w 1066800"/>
              <a:gd name="connsiteY4" fmla="*/ 0 h 1034266"/>
              <a:gd name="connsiteX5" fmla="*/ 1066800 w 1066800"/>
              <a:gd name="connsiteY5" fmla="*/ 222250 h 1034266"/>
              <a:gd name="connsiteX6" fmla="*/ 1066800 w 1066800"/>
              <a:gd name="connsiteY6" fmla="*/ 222250 h 1034266"/>
              <a:gd name="connsiteX7" fmla="*/ 1066800 w 1066800"/>
              <a:gd name="connsiteY7" fmla="*/ 317500 h 1034266"/>
              <a:gd name="connsiteX8" fmla="*/ 1066800 w 1066800"/>
              <a:gd name="connsiteY8" fmla="*/ 381000 h 1034266"/>
              <a:gd name="connsiteX9" fmla="*/ 670131 w 1066800"/>
              <a:gd name="connsiteY9" fmla="*/ 404750 h 1034266"/>
              <a:gd name="connsiteX10" fmla="*/ 560532 w 1066800"/>
              <a:gd name="connsiteY10" fmla="*/ 1034266 h 1034266"/>
              <a:gd name="connsiteX11" fmla="*/ 403431 w 1066800"/>
              <a:gd name="connsiteY11" fmla="*/ 381000 h 1034266"/>
              <a:gd name="connsiteX12" fmla="*/ 0 w 1066800"/>
              <a:gd name="connsiteY12" fmla="*/ 381000 h 1034266"/>
              <a:gd name="connsiteX13" fmla="*/ 0 w 1066800"/>
              <a:gd name="connsiteY13" fmla="*/ 317500 h 1034266"/>
              <a:gd name="connsiteX14" fmla="*/ 0 w 1066800"/>
              <a:gd name="connsiteY14" fmla="*/ 222250 h 1034266"/>
              <a:gd name="connsiteX15" fmla="*/ 0 w 1066800"/>
              <a:gd name="connsiteY15" fmla="*/ 222250 h 1034266"/>
              <a:gd name="connsiteX16" fmla="*/ 0 w 1066800"/>
              <a:gd name="connsiteY16" fmla="*/ 0 h 1034266"/>
              <a:gd name="connsiteX0" fmla="*/ 0 w 1066800"/>
              <a:gd name="connsiteY0" fmla="*/ 0 h 618629"/>
              <a:gd name="connsiteX1" fmla="*/ 177800 w 1066800"/>
              <a:gd name="connsiteY1" fmla="*/ 0 h 618629"/>
              <a:gd name="connsiteX2" fmla="*/ 177800 w 1066800"/>
              <a:gd name="connsiteY2" fmla="*/ 0 h 618629"/>
              <a:gd name="connsiteX3" fmla="*/ 444500 w 1066800"/>
              <a:gd name="connsiteY3" fmla="*/ 0 h 618629"/>
              <a:gd name="connsiteX4" fmla="*/ 1066800 w 1066800"/>
              <a:gd name="connsiteY4" fmla="*/ 0 h 618629"/>
              <a:gd name="connsiteX5" fmla="*/ 1066800 w 1066800"/>
              <a:gd name="connsiteY5" fmla="*/ 222250 h 618629"/>
              <a:gd name="connsiteX6" fmla="*/ 1066800 w 1066800"/>
              <a:gd name="connsiteY6" fmla="*/ 222250 h 618629"/>
              <a:gd name="connsiteX7" fmla="*/ 1066800 w 1066800"/>
              <a:gd name="connsiteY7" fmla="*/ 317500 h 618629"/>
              <a:gd name="connsiteX8" fmla="*/ 1066800 w 1066800"/>
              <a:gd name="connsiteY8" fmla="*/ 381000 h 618629"/>
              <a:gd name="connsiteX9" fmla="*/ 670131 w 1066800"/>
              <a:gd name="connsiteY9" fmla="*/ 404750 h 618629"/>
              <a:gd name="connsiteX10" fmla="*/ 572407 w 1066800"/>
              <a:gd name="connsiteY10" fmla="*/ 618629 h 618629"/>
              <a:gd name="connsiteX11" fmla="*/ 403431 w 1066800"/>
              <a:gd name="connsiteY11" fmla="*/ 381000 h 618629"/>
              <a:gd name="connsiteX12" fmla="*/ 0 w 1066800"/>
              <a:gd name="connsiteY12" fmla="*/ 381000 h 618629"/>
              <a:gd name="connsiteX13" fmla="*/ 0 w 1066800"/>
              <a:gd name="connsiteY13" fmla="*/ 317500 h 618629"/>
              <a:gd name="connsiteX14" fmla="*/ 0 w 1066800"/>
              <a:gd name="connsiteY14" fmla="*/ 222250 h 618629"/>
              <a:gd name="connsiteX15" fmla="*/ 0 w 1066800"/>
              <a:gd name="connsiteY15" fmla="*/ 222250 h 618629"/>
              <a:gd name="connsiteX16" fmla="*/ 0 w 1066800"/>
              <a:gd name="connsiteY16" fmla="*/ 0 h 618629"/>
              <a:gd name="connsiteX0" fmla="*/ 0 w 1066800"/>
              <a:gd name="connsiteY0" fmla="*/ 0 h 618629"/>
              <a:gd name="connsiteX1" fmla="*/ 177800 w 1066800"/>
              <a:gd name="connsiteY1" fmla="*/ 0 h 618629"/>
              <a:gd name="connsiteX2" fmla="*/ 177800 w 1066800"/>
              <a:gd name="connsiteY2" fmla="*/ 0 h 618629"/>
              <a:gd name="connsiteX3" fmla="*/ 444500 w 1066800"/>
              <a:gd name="connsiteY3" fmla="*/ 0 h 618629"/>
              <a:gd name="connsiteX4" fmla="*/ 1066800 w 1066800"/>
              <a:gd name="connsiteY4" fmla="*/ 0 h 618629"/>
              <a:gd name="connsiteX5" fmla="*/ 1066800 w 1066800"/>
              <a:gd name="connsiteY5" fmla="*/ 222250 h 618629"/>
              <a:gd name="connsiteX6" fmla="*/ 1066800 w 1066800"/>
              <a:gd name="connsiteY6" fmla="*/ 222250 h 618629"/>
              <a:gd name="connsiteX7" fmla="*/ 1066800 w 1066800"/>
              <a:gd name="connsiteY7" fmla="*/ 317500 h 618629"/>
              <a:gd name="connsiteX8" fmla="*/ 1066800 w 1066800"/>
              <a:gd name="connsiteY8" fmla="*/ 381000 h 618629"/>
              <a:gd name="connsiteX9" fmla="*/ 658256 w 1066800"/>
              <a:gd name="connsiteY9" fmla="*/ 380999 h 618629"/>
              <a:gd name="connsiteX10" fmla="*/ 572407 w 1066800"/>
              <a:gd name="connsiteY10" fmla="*/ 618629 h 618629"/>
              <a:gd name="connsiteX11" fmla="*/ 403431 w 1066800"/>
              <a:gd name="connsiteY11" fmla="*/ 381000 h 618629"/>
              <a:gd name="connsiteX12" fmla="*/ 0 w 1066800"/>
              <a:gd name="connsiteY12" fmla="*/ 381000 h 618629"/>
              <a:gd name="connsiteX13" fmla="*/ 0 w 1066800"/>
              <a:gd name="connsiteY13" fmla="*/ 317500 h 618629"/>
              <a:gd name="connsiteX14" fmla="*/ 0 w 1066800"/>
              <a:gd name="connsiteY14" fmla="*/ 222250 h 618629"/>
              <a:gd name="connsiteX15" fmla="*/ 0 w 1066800"/>
              <a:gd name="connsiteY15" fmla="*/ 222250 h 618629"/>
              <a:gd name="connsiteX16" fmla="*/ 0 w 1066800"/>
              <a:gd name="connsiteY16" fmla="*/ 0 h 618629"/>
              <a:gd name="connsiteX0" fmla="*/ 0 w 1066800"/>
              <a:gd name="connsiteY0" fmla="*/ 0 h 654255"/>
              <a:gd name="connsiteX1" fmla="*/ 177800 w 1066800"/>
              <a:gd name="connsiteY1" fmla="*/ 0 h 654255"/>
              <a:gd name="connsiteX2" fmla="*/ 177800 w 1066800"/>
              <a:gd name="connsiteY2" fmla="*/ 0 h 654255"/>
              <a:gd name="connsiteX3" fmla="*/ 444500 w 1066800"/>
              <a:gd name="connsiteY3" fmla="*/ 0 h 654255"/>
              <a:gd name="connsiteX4" fmla="*/ 1066800 w 1066800"/>
              <a:gd name="connsiteY4" fmla="*/ 0 h 654255"/>
              <a:gd name="connsiteX5" fmla="*/ 1066800 w 1066800"/>
              <a:gd name="connsiteY5" fmla="*/ 222250 h 654255"/>
              <a:gd name="connsiteX6" fmla="*/ 1066800 w 1066800"/>
              <a:gd name="connsiteY6" fmla="*/ 222250 h 654255"/>
              <a:gd name="connsiteX7" fmla="*/ 1066800 w 1066800"/>
              <a:gd name="connsiteY7" fmla="*/ 317500 h 654255"/>
              <a:gd name="connsiteX8" fmla="*/ 1066800 w 1066800"/>
              <a:gd name="connsiteY8" fmla="*/ 381000 h 654255"/>
              <a:gd name="connsiteX9" fmla="*/ 658256 w 1066800"/>
              <a:gd name="connsiteY9" fmla="*/ 380999 h 654255"/>
              <a:gd name="connsiteX10" fmla="*/ 524906 w 1066800"/>
              <a:gd name="connsiteY10" fmla="*/ 654255 h 654255"/>
              <a:gd name="connsiteX11" fmla="*/ 403431 w 1066800"/>
              <a:gd name="connsiteY11" fmla="*/ 381000 h 654255"/>
              <a:gd name="connsiteX12" fmla="*/ 0 w 1066800"/>
              <a:gd name="connsiteY12" fmla="*/ 381000 h 654255"/>
              <a:gd name="connsiteX13" fmla="*/ 0 w 1066800"/>
              <a:gd name="connsiteY13" fmla="*/ 317500 h 654255"/>
              <a:gd name="connsiteX14" fmla="*/ 0 w 1066800"/>
              <a:gd name="connsiteY14" fmla="*/ 222250 h 654255"/>
              <a:gd name="connsiteX15" fmla="*/ 0 w 1066800"/>
              <a:gd name="connsiteY15" fmla="*/ 222250 h 654255"/>
              <a:gd name="connsiteX16" fmla="*/ 0 w 1066800"/>
              <a:gd name="connsiteY16" fmla="*/ 0 h 654255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658256 w 1066800"/>
              <a:gd name="connsiteY9" fmla="*/ 380999 h 559252"/>
              <a:gd name="connsiteX10" fmla="*/ 513030 w 1066800"/>
              <a:gd name="connsiteY10" fmla="*/ 559252 h 559252"/>
              <a:gd name="connsiteX11" fmla="*/ 403431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658256 w 1066800"/>
              <a:gd name="connsiteY9" fmla="*/ 380999 h 559252"/>
              <a:gd name="connsiteX10" fmla="*/ 524905 w 1066800"/>
              <a:gd name="connsiteY10" fmla="*/ 559252 h 559252"/>
              <a:gd name="connsiteX11" fmla="*/ 403431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658256 w 1066800"/>
              <a:gd name="connsiteY9" fmla="*/ 380999 h 559252"/>
              <a:gd name="connsiteX10" fmla="*/ 524905 w 1066800"/>
              <a:gd name="connsiteY10" fmla="*/ 559252 h 559252"/>
              <a:gd name="connsiteX11" fmla="*/ 439057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658256 w 1066800"/>
              <a:gd name="connsiteY9" fmla="*/ 380999 h 559252"/>
              <a:gd name="connsiteX10" fmla="*/ 536780 w 1066800"/>
              <a:gd name="connsiteY10" fmla="*/ 559252 h 559252"/>
              <a:gd name="connsiteX11" fmla="*/ 439057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93601 w 1066800"/>
              <a:gd name="connsiteY9" fmla="*/ 380999 h 559252"/>
              <a:gd name="connsiteX10" fmla="*/ 536780 w 1066800"/>
              <a:gd name="connsiteY10" fmla="*/ 559252 h 559252"/>
              <a:gd name="connsiteX11" fmla="*/ 439057 w 1066800"/>
              <a:gd name="connsiteY11" fmla="*/ 38100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93601 w 1066800"/>
              <a:gd name="connsiteY9" fmla="*/ 380999 h 559252"/>
              <a:gd name="connsiteX10" fmla="*/ 536780 w 1066800"/>
              <a:gd name="connsiteY10" fmla="*/ 559252 h 559252"/>
              <a:gd name="connsiteX11" fmla="*/ 518631 w 1066800"/>
              <a:gd name="connsiteY11" fmla="*/ 396741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93601 w 1066800"/>
              <a:gd name="connsiteY9" fmla="*/ 380999 h 559252"/>
              <a:gd name="connsiteX10" fmla="*/ 536780 w 1066800"/>
              <a:gd name="connsiteY10" fmla="*/ 559252 h 559252"/>
              <a:gd name="connsiteX11" fmla="*/ 463923 w 1066800"/>
              <a:gd name="connsiteY11" fmla="*/ 38887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58787 w 1066800"/>
              <a:gd name="connsiteY9" fmla="*/ 380999 h 559252"/>
              <a:gd name="connsiteX10" fmla="*/ 536780 w 1066800"/>
              <a:gd name="connsiteY10" fmla="*/ 559252 h 559252"/>
              <a:gd name="connsiteX11" fmla="*/ 463923 w 1066800"/>
              <a:gd name="connsiteY11" fmla="*/ 38887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9252"/>
              <a:gd name="connsiteX1" fmla="*/ 177800 w 1066800"/>
              <a:gd name="connsiteY1" fmla="*/ 0 h 559252"/>
              <a:gd name="connsiteX2" fmla="*/ 177800 w 1066800"/>
              <a:gd name="connsiteY2" fmla="*/ 0 h 559252"/>
              <a:gd name="connsiteX3" fmla="*/ 444500 w 1066800"/>
              <a:gd name="connsiteY3" fmla="*/ 0 h 559252"/>
              <a:gd name="connsiteX4" fmla="*/ 1066800 w 1066800"/>
              <a:gd name="connsiteY4" fmla="*/ 0 h 559252"/>
              <a:gd name="connsiteX5" fmla="*/ 1066800 w 1066800"/>
              <a:gd name="connsiteY5" fmla="*/ 222250 h 559252"/>
              <a:gd name="connsiteX6" fmla="*/ 1066800 w 1066800"/>
              <a:gd name="connsiteY6" fmla="*/ 222250 h 559252"/>
              <a:gd name="connsiteX7" fmla="*/ 1066800 w 1066800"/>
              <a:gd name="connsiteY7" fmla="*/ 317500 h 559252"/>
              <a:gd name="connsiteX8" fmla="*/ 1066800 w 1066800"/>
              <a:gd name="connsiteY8" fmla="*/ 381000 h 559252"/>
              <a:gd name="connsiteX9" fmla="*/ 558787 w 1066800"/>
              <a:gd name="connsiteY9" fmla="*/ 380999 h 559252"/>
              <a:gd name="connsiteX10" fmla="*/ 496993 w 1066800"/>
              <a:gd name="connsiteY10" fmla="*/ 559252 h 559252"/>
              <a:gd name="connsiteX11" fmla="*/ 463923 w 1066800"/>
              <a:gd name="connsiteY11" fmla="*/ 388870 h 559252"/>
              <a:gd name="connsiteX12" fmla="*/ 0 w 1066800"/>
              <a:gd name="connsiteY12" fmla="*/ 381000 h 559252"/>
              <a:gd name="connsiteX13" fmla="*/ 0 w 1066800"/>
              <a:gd name="connsiteY13" fmla="*/ 317500 h 559252"/>
              <a:gd name="connsiteX14" fmla="*/ 0 w 1066800"/>
              <a:gd name="connsiteY14" fmla="*/ 222250 h 559252"/>
              <a:gd name="connsiteX15" fmla="*/ 0 w 1066800"/>
              <a:gd name="connsiteY15" fmla="*/ 222250 h 559252"/>
              <a:gd name="connsiteX16" fmla="*/ 0 w 1066800"/>
              <a:gd name="connsiteY16" fmla="*/ 0 h 559252"/>
              <a:gd name="connsiteX0" fmla="*/ 0 w 1066800"/>
              <a:gd name="connsiteY0" fmla="*/ 0 h 551381"/>
              <a:gd name="connsiteX1" fmla="*/ 177800 w 1066800"/>
              <a:gd name="connsiteY1" fmla="*/ 0 h 551381"/>
              <a:gd name="connsiteX2" fmla="*/ 177800 w 1066800"/>
              <a:gd name="connsiteY2" fmla="*/ 0 h 551381"/>
              <a:gd name="connsiteX3" fmla="*/ 444500 w 1066800"/>
              <a:gd name="connsiteY3" fmla="*/ 0 h 551381"/>
              <a:gd name="connsiteX4" fmla="*/ 1066800 w 1066800"/>
              <a:gd name="connsiteY4" fmla="*/ 0 h 551381"/>
              <a:gd name="connsiteX5" fmla="*/ 1066800 w 1066800"/>
              <a:gd name="connsiteY5" fmla="*/ 222250 h 551381"/>
              <a:gd name="connsiteX6" fmla="*/ 1066800 w 1066800"/>
              <a:gd name="connsiteY6" fmla="*/ 222250 h 551381"/>
              <a:gd name="connsiteX7" fmla="*/ 1066800 w 1066800"/>
              <a:gd name="connsiteY7" fmla="*/ 317500 h 551381"/>
              <a:gd name="connsiteX8" fmla="*/ 1066800 w 1066800"/>
              <a:gd name="connsiteY8" fmla="*/ 381000 h 551381"/>
              <a:gd name="connsiteX9" fmla="*/ 558787 w 1066800"/>
              <a:gd name="connsiteY9" fmla="*/ 380999 h 551381"/>
              <a:gd name="connsiteX10" fmla="*/ 516887 w 1066800"/>
              <a:gd name="connsiteY10" fmla="*/ 551381 h 551381"/>
              <a:gd name="connsiteX11" fmla="*/ 463923 w 1066800"/>
              <a:gd name="connsiteY11" fmla="*/ 388870 h 551381"/>
              <a:gd name="connsiteX12" fmla="*/ 0 w 1066800"/>
              <a:gd name="connsiteY12" fmla="*/ 381000 h 551381"/>
              <a:gd name="connsiteX13" fmla="*/ 0 w 1066800"/>
              <a:gd name="connsiteY13" fmla="*/ 317500 h 551381"/>
              <a:gd name="connsiteX14" fmla="*/ 0 w 1066800"/>
              <a:gd name="connsiteY14" fmla="*/ 222250 h 551381"/>
              <a:gd name="connsiteX15" fmla="*/ 0 w 1066800"/>
              <a:gd name="connsiteY15" fmla="*/ 222250 h 551381"/>
              <a:gd name="connsiteX16" fmla="*/ 0 w 1066800"/>
              <a:gd name="connsiteY16" fmla="*/ 0 h 551381"/>
              <a:gd name="connsiteX0" fmla="*/ 0 w 1066800"/>
              <a:gd name="connsiteY0" fmla="*/ 0 h 551381"/>
              <a:gd name="connsiteX1" fmla="*/ 177800 w 1066800"/>
              <a:gd name="connsiteY1" fmla="*/ 0 h 551381"/>
              <a:gd name="connsiteX2" fmla="*/ 177800 w 1066800"/>
              <a:gd name="connsiteY2" fmla="*/ 0 h 551381"/>
              <a:gd name="connsiteX3" fmla="*/ 444500 w 1066800"/>
              <a:gd name="connsiteY3" fmla="*/ 0 h 551381"/>
              <a:gd name="connsiteX4" fmla="*/ 1066800 w 1066800"/>
              <a:gd name="connsiteY4" fmla="*/ 0 h 551381"/>
              <a:gd name="connsiteX5" fmla="*/ 1066800 w 1066800"/>
              <a:gd name="connsiteY5" fmla="*/ 222250 h 551381"/>
              <a:gd name="connsiteX6" fmla="*/ 1066800 w 1066800"/>
              <a:gd name="connsiteY6" fmla="*/ 222250 h 551381"/>
              <a:gd name="connsiteX7" fmla="*/ 1066800 w 1066800"/>
              <a:gd name="connsiteY7" fmla="*/ 317500 h 551381"/>
              <a:gd name="connsiteX8" fmla="*/ 1066800 w 1066800"/>
              <a:gd name="connsiteY8" fmla="*/ 381000 h 551381"/>
              <a:gd name="connsiteX9" fmla="*/ 558787 w 1066800"/>
              <a:gd name="connsiteY9" fmla="*/ 380999 h 551381"/>
              <a:gd name="connsiteX10" fmla="*/ 516887 w 1066800"/>
              <a:gd name="connsiteY10" fmla="*/ 551381 h 551381"/>
              <a:gd name="connsiteX11" fmla="*/ 483817 w 1066800"/>
              <a:gd name="connsiteY11" fmla="*/ 381000 h 551381"/>
              <a:gd name="connsiteX12" fmla="*/ 0 w 1066800"/>
              <a:gd name="connsiteY12" fmla="*/ 381000 h 551381"/>
              <a:gd name="connsiteX13" fmla="*/ 0 w 1066800"/>
              <a:gd name="connsiteY13" fmla="*/ 317500 h 551381"/>
              <a:gd name="connsiteX14" fmla="*/ 0 w 1066800"/>
              <a:gd name="connsiteY14" fmla="*/ 222250 h 551381"/>
              <a:gd name="connsiteX15" fmla="*/ 0 w 1066800"/>
              <a:gd name="connsiteY15" fmla="*/ 222250 h 551381"/>
              <a:gd name="connsiteX16" fmla="*/ 0 w 1066800"/>
              <a:gd name="connsiteY16" fmla="*/ 0 h 551381"/>
              <a:gd name="connsiteX0" fmla="*/ 0 w 1066800"/>
              <a:gd name="connsiteY0" fmla="*/ 0 h 551381"/>
              <a:gd name="connsiteX1" fmla="*/ 177800 w 1066800"/>
              <a:gd name="connsiteY1" fmla="*/ 0 h 551381"/>
              <a:gd name="connsiteX2" fmla="*/ 177800 w 1066800"/>
              <a:gd name="connsiteY2" fmla="*/ 0 h 551381"/>
              <a:gd name="connsiteX3" fmla="*/ 444500 w 1066800"/>
              <a:gd name="connsiteY3" fmla="*/ 0 h 551381"/>
              <a:gd name="connsiteX4" fmla="*/ 1066800 w 1066800"/>
              <a:gd name="connsiteY4" fmla="*/ 0 h 551381"/>
              <a:gd name="connsiteX5" fmla="*/ 1066800 w 1066800"/>
              <a:gd name="connsiteY5" fmla="*/ 222250 h 551381"/>
              <a:gd name="connsiteX6" fmla="*/ 1066800 w 1066800"/>
              <a:gd name="connsiteY6" fmla="*/ 222250 h 551381"/>
              <a:gd name="connsiteX7" fmla="*/ 1066800 w 1066800"/>
              <a:gd name="connsiteY7" fmla="*/ 317500 h 551381"/>
              <a:gd name="connsiteX8" fmla="*/ 1066800 w 1066800"/>
              <a:gd name="connsiteY8" fmla="*/ 381000 h 551381"/>
              <a:gd name="connsiteX9" fmla="*/ 558787 w 1066800"/>
              <a:gd name="connsiteY9" fmla="*/ 380999 h 551381"/>
              <a:gd name="connsiteX10" fmla="*/ 536781 w 1066800"/>
              <a:gd name="connsiteY10" fmla="*/ 551381 h 551381"/>
              <a:gd name="connsiteX11" fmla="*/ 483817 w 1066800"/>
              <a:gd name="connsiteY11" fmla="*/ 381000 h 551381"/>
              <a:gd name="connsiteX12" fmla="*/ 0 w 1066800"/>
              <a:gd name="connsiteY12" fmla="*/ 381000 h 551381"/>
              <a:gd name="connsiteX13" fmla="*/ 0 w 1066800"/>
              <a:gd name="connsiteY13" fmla="*/ 317500 h 551381"/>
              <a:gd name="connsiteX14" fmla="*/ 0 w 1066800"/>
              <a:gd name="connsiteY14" fmla="*/ 222250 h 551381"/>
              <a:gd name="connsiteX15" fmla="*/ 0 w 1066800"/>
              <a:gd name="connsiteY15" fmla="*/ 222250 h 551381"/>
              <a:gd name="connsiteX16" fmla="*/ 0 w 1066800"/>
              <a:gd name="connsiteY16" fmla="*/ 0 h 551381"/>
              <a:gd name="connsiteX0" fmla="*/ 0 w 1066800"/>
              <a:gd name="connsiteY0" fmla="*/ 0 h 551381"/>
              <a:gd name="connsiteX1" fmla="*/ 177800 w 1066800"/>
              <a:gd name="connsiteY1" fmla="*/ 0 h 551381"/>
              <a:gd name="connsiteX2" fmla="*/ 177800 w 1066800"/>
              <a:gd name="connsiteY2" fmla="*/ 0 h 551381"/>
              <a:gd name="connsiteX3" fmla="*/ 444500 w 1066800"/>
              <a:gd name="connsiteY3" fmla="*/ 0 h 551381"/>
              <a:gd name="connsiteX4" fmla="*/ 1066800 w 1066800"/>
              <a:gd name="connsiteY4" fmla="*/ 0 h 551381"/>
              <a:gd name="connsiteX5" fmla="*/ 1066800 w 1066800"/>
              <a:gd name="connsiteY5" fmla="*/ 222250 h 551381"/>
              <a:gd name="connsiteX6" fmla="*/ 1066800 w 1066800"/>
              <a:gd name="connsiteY6" fmla="*/ 222250 h 551381"/>
              <a:gd name="connsiteX7" fmla="*/ 1066800 w 1066800"/>
              <a:gd name="connsiteY7" fmla="*/ 317500 h 551381"/>
              <a:gd name="connsiteX8" fmla="*/ 1066800 w 1066800"/>
              <a:gd name="connsiteY8" fmla="*/ 381000 h 551381"/>
              <a:gd name="connsiteX9" fmla="*/ 583654 w 1066800"/>
              <a:gd name="connsiteY9" fmla="*/ 388870 h 551381"/>
              <a:gd name="connsiteX10" fmla="*/ 536781 w 1066800"/>
              <a:gd name="connsiteY10" fmla="*/ 551381 h 551381"/>
              <a:gd name="connsiteX11" fmla="*/ 483817 w 1066800"/>
              <a:gd name="connsiteY11" fmla="*/ 381000 h 551381"/>
              <a:gd name="connsiteX12" fmla="*/ 0 w 1066800"/>
              <a:gd name="connsiteY12" fmla="*/ 381000 h 551381"/>
              <a:gd name="connsiteX13" fmla="*/ 0 w 1066800"/>
              <a:gd name="connsiteY13" fmla="*/ 317500 h 551381"/>
              <a:gd name="connsiteX14" fmla="*/ 0 w 1066800"/>
              <a:gd name="connsiteY14" fmla="*/ 222250 h 551381"/>
              <a:gd name="connsiteX15" fmla="*/ 0 w 1066800"/>
              <a:gd name="connsiteY15" fmla="*/ 222250 h 551381"/>
              <a:gd name="connsiteX16" fmla="*/ 0 w 1066800"/>
              <a:gd name="connsiteY16" fmla="*/ 0 h 55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6800" h="551381">
                <a:moveTo>
                  <a:pt x="0" y="0"/>
                </a:moveTo>
                <a:lnTo>
                  <a:pt x="177800" y="0"/>
                </a:lnTo>
                <a:lnTo>
                  <a:pt x="177800" y="0"/>
                </a:lnTo>
                <a:lnTo>
                  <a:pt x="444500" y="0"/>
                </a:lnTo>
                <a:lnTo>
                  <a:pt x="1066800" y="0"/>
                </a:lnTo>
                <a:lnTo>
                  <a:pt x="1066800" y="222250"/>
                </a:lnTo>
                <a:lnTo>
                  <a:pt x="1066800" y="222250"/>
                </a:lnTo>
                <a:lnTo>
                  <a:pt x="1066800" y="317500"/>
                </a:lnTo>
                <a:lnTo>
                  <a:pt x="1066800" y="381000"/>
                </a:lnTo>
                <a:lnTo>
                  <a:pt x="583654" y="388870"/>
                </a:lnTo>
                <a:lnTo>
                  <a:pt x="536781" y="551381"/>
                </a:lnTo>
                <a:lnTo>
                  <a:pt x="483817" y="381000"/>
                </a:lnTo>
                <a:lnTo>
                  <a:pt x="0" y="381000"/>
                </a:lnTo>
                <a:lnTo>
                  <a:pt x="0" y="317500"/>
                </a:lnTo>
                <a:lnTo>
                  <a:pt x="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비로그인시 동스타그램 </a:t>
            </a:r>
            <a:endParaRPr lang="en-US" altLang="ko-KR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이용불가</a:t>
            </a:r>
            <a:endParaRPr lang="en-US" altLang="ko-KR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endParaRPr lang="ko-KR" altLang="en-US">
              <a:solidFill>
                <a:srgbClr val="5DD0F0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1B2BA096-3BF7-4136-BA06-88529724C360}"/>
              </a:ext>
            </a:extLst>
          </p:cNvPr>
          <p:cNvGrpSpPr/>
          <p:nvPr/>
        </p:nvGrpSpPr>
        <p:grpSpPr>
          <a:xfrm>
            <a:off x="8638766" y="2779644"/>
            <a:ext cx="5329237" cy="6890830"/>
            <a:chOff x="9344529" y="4857788"/>
            <a:chExt cx="27897030" cy="4882643"/>
          </a:xfrm>
        </p:grpSpPr>
        <p:pic>
          <p:nvPicPr>
            <p:cNvPr id="25" name="Object 2">
              <a:extLst>
                <a:ext uri="{FF2B5EF4-FFF2-40B4-BE49-F238E27FC236}">
                  <a16:creationId xmlns:a16="http://schemas.microsoft.com/office/drawing/2014/main" id="{A22AC05A-49F8-4999-A4F3-C7E94C520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C1264E2A-EC3C-41D8-9C0B-67A2287F0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803" y="2872014"/>
            <a:ext cx="5172797" cy="6506483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868D8D4A-F99F-4BD9-938B-B707028D2C5D}"/>
              </a:ext>
            </a:extLst>
          </p:cNvPr>
          <p:cNvSpPr/>
          <p:nvPr/>
        </p:nvSpPr>
        <p:spPr>
          <a:xfrm>
            <a:off x="14349412" y="7804154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?</a:t>
            </a:r>
            <a:r>
              <a:rPr lang="ko-KR" altLang="en-US">
                <a:solidFill>
                  <a:schemeClr val="bg1"/>
                </a:solidFill>
              </a:rPr>
              <a:t>를 활용한 이메일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222822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2912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08D13F-757B-459A-ACF1-78ECE920D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25" y="1485900"/>
            <a:ext cx="723900" cy="704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F5F4C5-E679-49DE-87C3-DA058B23C596}"/>
              </a:ext>
            </a:extLst>
          </p:cNvPr>
          <p:cNvSpPr txBox="1"/>
          <p:nvPr/>
        </p:nvSpPr>
        <p:spPr>
          <a:xfrm>
            <a:off x="13229793" y="1156587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홈화면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308DEF18-25B3-4AF6-A04D-F210CA2F0D09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?</a:t>
            </a:r>
            <a:r>
              <a:rPr lang="ko-KR" altLang="en-US">
                <a:solidFill>
                  <a:schemeClr val="bg1"/>
                </a:solidFill>
              </a:rPr>
              <a:t>를 활용한 이메일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306351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406132" cy="6308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48036" y="6304539"/>
            <a:ext cx="2957564" cy="3309932"/>
            <a:chOff x="2511715" y="6304539"/>
            <a:chExt cx="2957564" cy="3309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715" y="6304539"/>
              <a:ext cx="2957564" cy="3309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24800" y="6304539"/>
            <a:ext cx="2957564" cy="3309932"/>
            <a:chOff x="9381529" y="6304539"/>
            <a:chExt cx="2957564" cy="33099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1529" y="6304539"/>
              <a:ext cx="2957564" cy="33099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39600" y="6304539"/>
            <a:ext cx="2957564" cy="3309932"/>
            <a:chOff x="12816435" y="6304539"/>
            <a:chExt cx="2957564" cy="33099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6435" y="6304539"/>
              <a:ext cx="2957564" cy="33099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40031" y="4415849"/>
            <a:ext cx="947534" cy="155286"/>
            <a:chOff x="8669090" y="4415849"/>
            <a:chExt cx="947534" cy="155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669090" y="4415849"/>
              <a:ext cx="947534" cy="155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78785" y="4890550"/>
            <a:ext cx="8575744" cy="267330"/>
            <a:chOff x="4008542" y="4890550"/>
            <a:chExt cx="10268629" cy="1611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8542" y="4890550"/>
              <a:ext cx="10268629" cy="1611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85168" y="5313487"/>
            <a:ext cx="839259" cy="162637"/>
            <a:chOff x="3604153" y="5313487"/>
            <a:chExt cx="839259" cy="16263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604153" y="5313487"/>
              <a:ext cx="839259" cy="1626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98459" y="5305629"/>
            <a:ext cx="831341" cy="154601"/>
            <a:chOff x="10445886" y="5305629"/>
            <a:chExt cx="831341" cy="15460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445886" y="5305629"/>
              <a:ext cx="831341" cy="1546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314106" y="5302871"/>
            <a:ext cx="831341" cy="160117"/>
            <a:chOff x="13864773" y="5302871"/>
            <a:chExt cx="831341" cy="16011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864773" y="5302871"/>
              <a:ext cx="831341" cy="1601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476866" y="5590773"/>
            <a:ext cx="1499904" cy="1499904"/>
            <a:chOff x="3240545" y="5590773"/>
            <a:chExt cx="1499904" cy="149990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0545" y="5590773"/>
              <a:ext cx="1499904" cy="149990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653630" y="5590773"/>
            <a:ext cx="1499904" cy="1499904"/>
            <a:chOff x="10110359" y="5590773"/>
            <a:chExt cx="1499904" cy="149990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10359" y="5590773"/>
              <a:ext cx="1499904" cy="149990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825696" y="5590773"/>
            <a:ext cx="1499904" cy="1499904"/>
            <a:chOff x="13545265" y="5590773"/>
            <a:chExt cx="1499904" cy="149990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45265" y="5590773"/>
              <a:ext cx="1499904" cy="149990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672773" y="2947192"/>
            <a:ext cx="5281409" cy="1351468"/>
            <a:chOff x="6502153" y="2947192"/>
            <a:chExt cx="5281409" cy="135146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2153" y="2947192"/>
              <a:ext cx="5281409" cy="135146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9274" y="2886299"/>
            <a:ext cx="4418326" cy="159972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106400" y="5833248"/>
            <a:ext cx="889246" cy="1007427"/>
            <a:chOff x="13850594" y="5833248"/>
            <a:chExt cx="889246" cy="10074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50594" y="5833248"/>
              <a:ext cx="889246" cy="100742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949571" y="5837011"/>
            <a:ext cx="889246" cy="1007427"/>
            <a:chOff x="10406300" y="5837011"/>
            <a:chExt cx="889246" cy="100742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6300" y="5837011"/>
              <a:ext cx="889246" cy="100742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791719" y="5814435"/>
            <a:ext cx="889246" cy="1007427"/>
            <a:chOff x="3555398" y="5814435"/>
            <a:chExt cx="889246" cy="100742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5398" y="5814435"/>
              <a:ext cx="889246" cy="100742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C21671-C477-4654-8B65-5D56D7C27EF0}"/>
              </a:ext>
            </a:extLst>
          </p:cNvPr>
          <p:cNvSpPr txBox="1"/>
          <p:nvPr/>
        </p:nvSpPr>
        <p:spPr>
          <a:xfrm>
            <a:off x="4296251" y="71026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err="1"/>
              <a:t>전우성</a:t>
            </a:r>
            <a:endParaRPr lang="ko-KR" altLang="en-US" sz="4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29B96-698E-4ECC-ADD0-1F4700794B2E}"/>
              </a:ext>
            </a:extLst>
          </p:cNvPr>
          <p:cNvSpPr txBox="1"/>
          <p:nvPr/>
        </p:nvSpPr>
        <p:spPr>
          <a:xfrm>
            <a:off x="8552354" y="71026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err="1"/>
              <a:t>주현종</a:t>
            </a:r>
            <a:endParaRPr lang="ko-KR" altLang="en-US" sz="4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B1DFA-84A1-461C-A665-37672E9E06FE}"/>
              </a:ext>
            </a:extLst>
          </p:cNvPr>
          <p:cNvSpPr txBox="1"/>
          <p:nvPr/>
        </p:nvSpPr>
        <p:spPr>
          <a:xfrm>
            <a:off x="12656607" y="71026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err="1"/>
              <a:t>김건승</a:t>
            </a:r>
            <a:endParaRPr lang="ko-KR" alt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1D789-A832-BB4B-8FB3-433EE02A71F9}"/>
              </a:ext>
            </a:extLst>
          </p:cNvPr>
          <p:cNvSpPr txBox="1"/>
          <p:nvPr/>
        </p:nvSpPr>
        <p:spPr>
          <a:xfrm>
            <a:off x="6088011" y="1563738"/>
            <a:ext cx="69882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7200" b="1" err="1">
                <a:latin typeface="Arial Rounded MT Bold"/>
              </a:rPr>
              <a:t>Dongstagram</a:t>
            </a:r>
            <a:endParaRPr lang="ko-KR" altLang="en-US" sz="7200" b="1">
              <a:latin typeface="Arial Rounded MT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7F44-C1C4-6EA0-F6CC-2DC4960FF852}"/>
              </a:ext>
            </a:extLst>
          </p:cNvPr>
          <p:cNvSpPr txBox="1"/>
          <p:nvPr/>
        </p:nvSpPr>
        <p:spPr>
          <a:xfrm>
            <a:off x="8305800" y="7779484"/>
            <a:ext cx="1724859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>
                <a:cs typeface="Calibri"/>
              </a:rPr>
              <a:t>팀원 </a:t>
            </a:r>
            <a:endParaRPr lang="en-US" altLang="ko-KR" sz="1600">
              <a:cs typeface="Calibri"/>
            </a:endParaRPr>
          </a:p>
          <a:p>
            <a:endParaRPr lang="ko-KR" altLang="en-US" sz="1200">
              <a:cs typeface="Calibri"/>
            </a:endParaRPr>
          </a:p>
          <a:p>
            <a:r>
              <a:rPr lang="ko-KR" altLang="en-US" sz="1600">
                <a:cs typeface="Calibri"/>
              </a:rPr>
              <a:t>1.프로토 타이핑</a:t>
            </a:r>
          </a:p>
          <a:p>
            <a:endParaRPr lang="ko-KR" altLang="en-US" sz="2000">
              <a:cs typeface="Calibri"/>
            </a:endParaRPr>
          </a:p>
          <a:p>
            <a:endParaRPr lang="ko-KR" altLang="en-US" sz="2000">
              <a:cs typeface="Calibri"/>
            </a:endParaRPr>
          </a:p>
          <a:p>
            <a:endParaRPr lang="ko-KR" altLang="en-US" sz="28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B7678-E38F-1EFB-4DCB-063FE509749F}"/>
              </a:ext>
            </a:extLst>
          </p:cNvPr>
          <p:cNvSpPr txBox="1"/>
          <p:nvPr/>
        </p:nvSpPr>
        <p:spPr>
          <a:xfrm>
            <a:off x="4288554" y="7810500"/>
            <a:ext cx="272184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cs typeface="Calibri"/>
              </a:rPr>
              <a:t>팀장 </a:t>
            </a:r>
            <a:endParaRPr lang="en-US" altLang="ko-KR" sz="1600" dirty="0">
              <a:cs typeface="Calibri"/>
            </a:endParaRPr>
          </a:p>
          <a:p>
            <a:endParaRPr lang="ko-KR" altLang="en-US" sz="1200" dirty="0">
              <a:cs typeface="Calibri"/>
            </a:endParaRPr>
          </a:p>
          <a:p>
            <a:r>
              <a:rPr lang="ko-KR" altLang="en-US" sz="1600" dirty="0">
                <a:cs typeface="Calibri"/>
              </a:rPr>
              <a:t>1. 스토리보드</a:t>
            </a:r>
            <a:endParaRPr lang="en-US" altLang="ko-KR" sz="1200" dirty="0">
              <a:cs typeface="Calibri"/>
            </a:endParaRPr>
          </a:p>
          <a:p>
            <a:r>
              <a:rPr lang="en-US" altLang="ko-KR" sz="1600" dirty="0">
                <a:cs typeface="Calibri"/>
              </a:rPr>
              <a:t>2. </a:t>
            </a:r>
            <a:r>
              <a:rPr lang="ko-KR" altLang="en-US" sz="1600" dirty="0" err="1">
                <a:cs typeface="Calibri"/>
              </a:rPr>
              <a:t>유스케이스</a:t>
            </a:r>
            <a:r>
              <a:rPr lang="ko-KR" altLang="en-US" sz="1600" dirty="0">
                <a:cs typeface="Calibri"/>
              </a:rPr>
              <a:t>  </a:t>
            </a:r>
            <a:endParaRPr lang="en-US" altLang="ko-KR" sz="1600" dirty="0">
              <a:cs typeface="Calibri"/>
            </a:endParaRPr>
          </a:p>
          <a:p>
            <a:r>
              <a:rPr lang="en-US" altLang="ko-KR" sz="1600" dirty="0">
                <a:cs typeface="Calibri"/>
              </a:rPr>
              <a:t>    </a:t>
            </a:r>
            <a:r>
              <a:rPr lang="ko-KR" altLang="en-US" sz="1600" dirty="0">
                <a:cs typeface="Calibri"/>
              </a:rPr>
              <a:t>다이어그램</a:t>
            </a:r>
            <a:endParaRPr lang="en-US" altLang="ko-KR" sz="1200" dirty="0">
              <a:cs typeface="Calibri"/>
            </a:endParaRPr>
          </a:p>
          <a:p>
            <a:r>
              <a:rPr lang="en-US" altLang="ko-KR" sz="1600" dirty="0">
                <a:cs typeface="Calibri"/>
              </a:rPr>
              <a:t>3. DB </a:t>
            </a:r>
            <a:r>
              <a:rPr lang="ko-KR" altLang="en-US" sz="1600" dirty="0">
                <a:cs typeface="Calibri"/>
              </a:rPr>
              <a:t>설계</a:t>
            </a:r>
            <a:endParaRPr lang="ko-KR" altLang="en-US" sz="2000" dirty="0">
              <a:cs typeface="Calibri"/>
            </a:endParaRPr>
          </a:p>
          <a:p>
            <a:endParaRPr lang="ko-KR" altLang="en-US" sz="2000" dirty="0">
              <a:cs typeface="Calibri"/>
            </a:endParaRPr>
          </a:p>
          <a:p>
            <a:endParaRPr lang="ko-KR" altLang="en-US" sz="28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9153D-75F5-1EAC-F210-59E6A09298CE}"/>
              </a:ext>
            </a:extLst>
          </p:cNvPr>
          <p:cNvSpPr txBox="1"/>
          <p:nvPr/>
        </p:nvSpPr>
        <p:spPr>
          <a:xfrm>
            <a:off x="12420600" y="7810500"/>
            <a:ext cx="195710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>
                <a:cs typeface="Calibri"/>
              </a:rPr>
              <a:t>팀원 </a:t>
            </a:r>
            <a:endParaRPr lang="en-US" altLang="ko-KR" sz="1600">
              <a:cs typeface="Calibri"/>
            </a:endParaRPr>
          </a:p>
          <a:p>
            <a:endParaRPr lang="ko-KR" altLang="en-US" sz="1200">
              <a:cs typeface="Calibri"/>
            </a:endParaRPr>
          </a:p>
          <a:p>
            <a:r>
              <a:rPr lang="ko-KR" altLang="en-US" sz="1600">
                <a:cs typeface="Calibri"/>
              </a:rPr>
              <a:t>1.요구분석서</a:t>
            </a:r>
            <a:endParaRPr lang="en-US" altLang="ko-KR" sz="1600">
              <a:cs typeface="Calibri"/>
            </a:endParaRPr>
          </a:p>
          <a:p>
            <a:endParaRPr lang="ko-KR" altLang="en-US" sz="1200">
              <a:cs typeface="Calibri"/>
            </a:endParaRPr>
          </a:p>
          <a:p>
            <a:r>
              <a:rPr lang="ko-KR" altLang="en-US" sz="1600">
                <a:cs typeface="Calibri"/>
              </a:rPr>
              <a:t>2. </a:t>
            </a:r>
            <a:r>
              <a:rPr lang="ko-KR" altLang="en-US" sz="1600" err="1">
                <a:cs typeface="Calibri"/>
              </a:rPr>
              <a:t>ppt제작</a:t>
            </a:r>
            <a:r>
              <a:rPr lang="ko-KR" altLang="en-US" sz="1600">
                <a:cs typeface="Calibri"/>
              </a:rPr>
              <a:t> </a:t>
            </a:r>
          </a:p>
          <a:p>
            <a:endParaRPr lang="ko-KR" altLang="en-US" sz="2000">
              <a:cs typeface="Calibri"/>
            </a:endParaRPr>
          </a:p>
          <a:p>
            <a:endParaRPr lang="ko-KR" altLang="en-US" sz="2000">
              <a:cs typeface="Calibri"/>
            </a:endParaRPr>
          </a:p>
          <a:p>
            <a:endParaRPr lang="ko-KR" altLang="en-US" sz="2800"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BD0BB6-BDB2-4501-A121-C177C577B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0" y="1447800"/>
            <a:ext cx="704850" cy="723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E509E9-2E8A-4EE6-B2B3-8B2081AF41E1}"/>
              </a:ext>
            </a:extLst>
          </p:cNvPr>
          <p:cNvSpPr txBox="1"/>
          <p:nvPr/>
        </p:nvSpPr>
        <p:spPr>
          <a:xfrm>
            <a:off x="14136469" y="1156587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A0464CC4-08B8-4E17-8F31-BEFD04C6C37C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해시코드로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검색</a:t>
            </a:r>
            <a:r>
              <a:rPr lang="en-US" altLang="ko-KR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98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E66D32-3452-4872-99AD-189EB8B7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6612" y="1459959"/>
            <a:ext cx="685800" cy="733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E57AC3-CE9C-47E8-B527-1681CA55B15E}"/>
              </a:ext>
            </a:extLst>
          </p:cNvPr>
          <p:cNvSpPr txBox="1"/>
          <p:nvPr/>
        </p:nvSpPr>
        <p:spPr>
          <a:xfrm>
            <a:off x="14782800" y="1156587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알림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C5279E29-4E72-4238-B938-06597E4CCB36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사용자에게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알림이오면울린다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1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5C3931-07EE-402F-B4D7-6A5B596F3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2412" y="1440909"/>
            <a:ext cx="714375" cy="752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56173-0181-451A-A16D-04485D0C7C0E}"/>
              </a:ext>
            </a:extLst>
          </p:cNvPr>
          <p:cNvSpPr txBox="1"/>
          <p:nvPr/>
        </p:nvSpPr>
        <p:spPr>
          <a:xfrm>
            <a:off x="15392400" y="1156587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만들기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8ACB021E-3CF9-4630-9C0F-83CEB65AD06B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게시물을 만든다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1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B4B97A-1120-4D87-90B7-3F932ABF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0600" y="1445121"/>
            <a:ext cx="704850" cy="723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D9CFF3-E8BC-4DD5-88C5-376090859E5B}"/>
              </a:ext>
            </a:extLst>
          </p:cNvPr>
          <p:cNvSpPr txBox="1"/>
          <p:nvPr/>
        </p:nvSpPr>
        <p:spPr>
          <a:xfrm>
            <a:off x="16115437" y="1156587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프로필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9F499B81-69B1-4A89-83C6-01C90BA0F863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43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2EA4E0-A3ED-489E-A458-6578D4BF7414}"/>
              </a:ext>
            </a:extLst>
          </p:cNvPr>
          <p:cNvGrpSpPr/>
          <p:nvPr/>
        </p:nvGrpSpPr>
        <p:grpSpPr>
          <a:xfrm>
            <a:off x="6481763" y="2596070"/>
            <a:ext cx="5329237" cy="6890830"/>
            <a:chOff x="9344529" y="4857788"/>
            <a:chExt cx="27897030" cy="48826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40EC4E48-2708-4B55-B967-511E5A22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EF68-52AF-43A5-B4E2-1A1FE8E6B383}"/>
              </a:ext>
            </a:extLst>
          </p:cNvPr>
          <p:cNvSpPr txBox="1"/>
          <p:nvPr/>
        </p:nvSpPr>
        <p:spPr>
          <a:xfrm>
            <a:off x="8305800" y="590371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6FFE-D84A-41A0-9A94-D6746B1C7EE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08</a:t>
            </a:r>
          </a:p>
          <a:p>
            <a:r>
              <a:rPr lang="en-US" altLang="ko-KR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구현기능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009A06-AC56-4BCB-AE75-57BC1877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25" y="1371020"/>
            <a:ext cx="4371975" cy="9239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25E29D-50C5-43FF-B1B8-B36A0E662FB0}"/>
              </a:ext>
            </a:extLst>
          </p:cNvPr>
          <p:cNvSpPr txBox="1"/>
          <p:nvPr/>
        </p:nvSpPr>
        <p:spPr>
          <a:xfrm>
            <a:off x="16836408" y="1104900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더보기</a:t>
            </a:r>
            <a:endParaRPr lang="ko-KR" altLang="en-US" err="1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DDA9A6-8F0A-43AF-BF55-34918C2F6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9725" y="1470835"/>
            <a:ext cx="752475" cy="742950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B24078C7-359D-4DEF-A988-CE7F503DC33E}"/>
              </a:ext>
            </a:extLst>
          </p:cNvPr>
          <p:cNvSpPr/>
          <p:nvPr/>
        </p:nvSpPr>
        <p:spPr>
          <a:xfrm>
            <a:off x="13306425" y="7048500"/>
            <a:ext cx="2286000" cy="1142999"/>
          </a:xfrm>
          <a:prstGeom prst="wedgeRectCallout">
            <a:avLst>
              <a:gd name="adj1" fmla="val -59297"/>
              <a:gd name="adj2" fmla="val -22320"/>
            </a:avLst>
          </a:prstGeom>
          <a:solidFill>
            <a:srgbClr val="5DD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계정설정  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32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79CAE7E1-6670-4CD0-BCF1-CA4DF891A6D1}"/>
              </a:ext>
            </a:extLst>
          </p:cNvPr>
          <p:cNvGrpSpPr/>
          <p:nvPr/>
        </p:nvGrpSpPr>
        <p:grpSpPr>
          <a:xfrm>
            <a:off x="1143000" y="5143500"/>
            <a:ext cx="7173099" cy="3413498"/>
            <a:chOff x="9344529" y="4857788"/>
            <a:chExt cx="27897030" cy="4882643"/>
          </a:xfrm>
        </p:grpSpPr>
        <p:pic>
          <p:nvPicPr>
            <p:cNvPr id="25" name="Object 2">
              <a:extLst>
                <a:ext uri="{FF2B5EF4-FFF2-40B4-BE49-F238E27FC236}">
                  <a16:creationId xmlns:a16="http://schemas.microsoft.com/office/drawing/2014/main" id="{3868DB16-0DFE-4139-A1F2-91AB64935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851722" y="-6649405"/>
              <a:ext cx="4882643" cy="2789703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24D19A3-E2D0-40CB-8687-E78A885C115D}"/>
              </a:ext>
            </a:extLst>
          </p:cNvPr>
          <p:cNvSpPr txBox="1"/>
          <p:nvPr/>
        </p:nvSpPr>
        <p:spPr>
          <a:xfrm>
            <a:off x="7772400" y="556422"/>
            <a:ext cx="8839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kern="2100" spc="500">
                <a:solidFill>
                  <a:srgbClr val="5DD0F0"/>
                </a:solidFill>
              </a:rPr>
              <a:t>구현기능</a:t>
            </a:r>
            <a:endParaRPr lang="en-US" altLang="ko-KR" kern="2100" spc="500">
              <a:solidFill>
                <a:srgbClr val="5DD0F0"/>
              </a:solidFill>
            </a:endParaRPr>
          </a:p>
          <a:p>
            <a:endParaRPr lang="en-US" altLang="ko-KR" kern="2100" spc="500">
              <a:solidFill>
                <a:srgbClr val="5DD0F0"/>
              </a:solidFill>
            </a:endParaRPr>
          </a:p>
          <a:p>
            <a:endParaRPr lang="ko-KR" altLang="en-US" kern="2100" spc="500">
              <a:solidFill>
                <a:srgbClr val="5DD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8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243" y="2892463"/>
            <a:ext cx="8996541" cy="85557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2079" y="2724635"/>
            <a:ext cx="6844737" cy="36979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3387033" cy="6308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1429" y="2808911"/>
            <a:ext cx="6260822" cy="6260822"/>
            <a:chOff x="10171429" y="2808911"/>
            <a:chExt cx="6260822" cy="62608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1429" y="2808911"/>
              <a:ext cx="6260822" cy="626082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456801C-DB33-3363-21FF-AADCEA45C49A}"/>
              </a:ext>
            </a:extLst>
          </p:cNvPr>
          <p:cNvSpPr txBox="1"/>
          <p:nvPr/>
        </p:nvSpPr>
        <p:spPr>
          <a:xfrm>
            <a:off x="5845892" y="7571043"/>
            <a:ext cx="3794244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발표자/</a:t>
            </a:r>
            <a:r>
              <a:rPr lang="ko-KR" altLang="en-US" sz="3200" err="1">
                <a:solidFill>
                  <a:schemeClr val="bg1"/>
                </a:solidFill>
              </a:rPr>
              <a:t>팀이름</a:t>
            </a:r>
          </a:p>
          <a:p>
            <a:r>
              <a:rPr lang="ko-KR" altLang="en-US" sz="3200" err="1">
                <a:solidFill>
                  <a:schemeClr val="bg1"/>
                </a:solidFill>
                <a:cs typeface="Calibri"/>
              </a:rPr>
              <a:t>김건승</a:t>
            </a:r>
            <a:r>
              <a:rPr lang="ko-KR" altLang="en-US" sz="3200">
                <a:solidFill>
                  <a:schemeClr val="bg1"/>
                </a:solidFill>
                <a:cs typeface="Calibri"/>
              </a:rPr>
              <a:t>/</a:t>
            </a:r>
            <a:r>
              <a:rPr lang="ko-KR" altLang="en-US" sz="3200" err="1">
                <a:solidFill>
                  <a:schemeClr val="bg1"/>
                </a:solidFill>
                <a:cs typeface="Calibri"/>
              </a:rPr>
              <a:t>Dongstagram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4671458" cy="6308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3805" y="2302574"/>
            <a:ext cx="4507395" cy="2993326"/>
            <a:chOff x="1572771" y="2237522"/>
            <a:chExt cx="4507395" cy="3345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71" y="2237522"/>
              <a:ext cx="4507395" cy="334595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5541" y="2438208"/>
            <a:ext cx="880054" cy="518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EB15E9-9123-4D0D-8C95-7EED130BE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354" y="2839132"/>
            <a:ext cx="4225693" cy="21408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09D78D-CEA4-47B5-BAB4-C0DFCED2F68D}"/>
              </a:ext>
            </a:extLst>
          </p:cNvPr>
          <p:cNvSpPr txBox="1"/>
          <p:nvPr/>
        </p:nvSpPr>
        <p:spPr>
          <a:xfrm>
            <a:off x="1719320" y="6286500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주제 선정과 배경설명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0196E-501E-466A-938C-4804E73FC6E9}"/>
              </a:ext>
            </a:extLst>
          </p:cNvPr>
          <p:cNvSpPr txBox="1"/>
          <p:nvPr/>
        </p:nvSpPr>
        <p:spPr>
          <a:xfrm>
            <a:off x="1719320" y="7014095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1.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주제 선정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8E696-1064-4B85-9FC6-679A34D228F9}"/>
              </a:ext>
            </a:extLst>
          </p:cNvPr>
          <p:cNvSpPr txBox="1"/>
          <p:nvPr/>
        </p:nvSpPr>
        <p:spPr>
          <a:xfrm>
            <a:off x="1719319" y="7734300"/>
            <a:ext cx="140936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2.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배경설명</a:t>
            </a:r>
          </a:p>
        </p:txBody>
      </p:sp>
      <p:grpSp>
        <p:nvGrpSpPr>
          <p:cNvPr id="22" name="그룹 1002">
            <a:extLst>
              <a:ext uri="{FF2B5EF4-FFF2-40B4-BE49-F238E27FC236}">
                <a16:creationId xmlns:a16="http://schemas.microsoft.com/office/drawing/2014/main" id="{CFEF7043-4A2C-4F20-927A-EEB8A584734D}"/>
              </a:ext>
            </a:extLst>
          </p:cNvPr>
          <p:cNvGrpSpPr/>
          <p:nvPr/>
        </p:nvGrpSpPr>
        <p:grpSpPr>
          <a:xfrm>
            <a:off x="12561405" y="2302574"/>
            <a:ext cx="4507395" cy="2993326"/>
            <a:chOff x="1572771" y="2237522"/>
            <a:chExt cx="4507395" cy="3345955"/>
          </a:xfrm>
        </p:grpSpPr>
        <p:pic>
          <p:nvPicPr>
            <p:cNvPr id="23" name="Object 6">
              <a:extLst>
                <a:ext uri="{FF2B5EF4-FFF2-40B4-BE49-F238E27FC236}">
                  <a16:creationId xmlns:a16="http://schemas.microsoft.com/office/drawing/2014/main" id="{55C4AADE-F3F0-4DF0-A0A9-93F54D62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71" y="2237522"/>
              <a:ext cx="4507395" cy="3345955"/>
            </a:xfrm>
            <a:prstGeom prst="rect">
              <a:avLst/>
            </a:prstGeom>
          </p:spPr>
        </p:pic>
      </p:grpSp>
      <p:grpSp>
        <p:nvGrpSpPr>
          <p:cNvPr id="24" name="그룹 1002">
            <a:extLst>
              <a:ext uri="{FF2B5EF4-FFF2-40B4-BE49-F238E27FC236}">
                <a16:creationId xmlns:a16="http://schemas.microsoft.com/office/drawing/2014/main" id="{C724420E-B115-4871-AB09-1BD2C03A8E3F}"/>
              </a:ext>
            </a:extLst>
          </p:cNvPr>
          <p:cNvGrpSpPr/>
          <p:nvPr/>
        </p:nvGrpSpPr>
        <p:grpSpPr>
          <a:xfrm>
            <a:off x="6705600" y="6137087"/>
            <a:ext cx="4507395" cy="2993326"/>
            <a:chOff x="1572771" y="2237522"/>
            <a:chExt cx="4507395" cy="3345955"/>
          </a:xfrm>
        </p:grpSpPr>
        <p:pic>
          <p:nvPicPr>
            <p:cNvPr id="26" name="Object 6">
              <a:extLst>
                <a:ext uri="{FF2B5EF4-FFF2-40B4-BE49-F238E27FC236}">
                  <a16:creationId xmlns:a16="http://schemas.microsoft.com/office/drawing/2014/main" id="{E824725B-C258-4A7D-AF9B-E3799D333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71" y="2237522"/>
              <a:ext cx="4507395" cy="334595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59974" y="2478623"/>
            <a:ext cx="879826" cy="5004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0400" y="6286500"/>
            <a:ext cx="879826" cy="518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5549F4-13CB-4436-B409-A050510C6E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28166" y="2846748"/>
            <a:ext cx="4173872" cy="20724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9B367D-65C1-4274-BC05-611DDBC1DD3B}"/>
              </a:ext>
            </a:extLst>
          </p:cNvPr>
          <p:cNvSpPr txBox="1"/>
          <p:nvPr/>
        </p:nvSpPr>
        <p:spPr>
          <a:xfrm>
            <a:off x="7086600" y="2857500"/>
            <a:ext cx="413767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UI</a:t>
            </a:r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  <a:r>
              <a:rPr lang="en-US" altLang="ko-KR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,</a:t>
            </a:r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DB</a:t>
            </a:r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  <a:r>
              <a:rPr lang="en-US" altLang="ko-KR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프로그램설계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CBBECF-207B-4DFD-8979-3CCD27467F40}"/>
              </a:ext>
            </a:extLst>
          </p:cNvPr>
          <p:cNvSpPr txBox="1"/>
          <p:nvPr/>
        </p:nvSpPr>
        <p:spPr>
          <a:xfrm>
            <a:off x="7086600" y="3585095"/>
            <a:ext cx="122020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4.UI 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07BAA-5E5D-484E-A95C-53008A9E5876}"/>
              </a:ext>
            </a:extLst>
          </p:cNvPr>
          <p:cNvSpPr txBox="1"/>
          <p:nvPr/>
        </p:nvSpPr>
        <p:spPr>
          <a:xfrm>
            <a:off x="7086599" y="4305300"/>
            <a:ext cx="124104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5.DB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CC2F20-C86C-4148-A607-D9D44F64E2ED}"/>
              </a:ext>
            </a:extLst>
          </p:cNvPr>
          <p:cNvSpPr txBox="1"/>
          <p:nvPr/>
        </p:nvSpPr>
        <p:spPr>
          <a:xfrm>
            <a:off x="13266840" y="6384577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진행상황 및 향후계획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FAF39C-A0E4-4BC0-81E1-E163B8C7702A}"/>
              </a:ext>
            </a:extLst>
          </p:cNvPr>
          <p:cNvSpPr txBox="1"/>
          <p:nvPr/>
        </p:nvSpPr>
        <p:spPr>
          <a:xfrm>
            <a:off x="13266840" y="7112172"/>
            <a:ext cx="146226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7.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진행 상황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EFBCC6-C22D-4C6B-A52B-785958FE5AD8}"/>
              </a:ext>
            </a:extLst>
          </p:cNvPr>
          <p:cNvSpPr txBox="1"/>
          <p:nvPr/>
        </p:nvSpPr>
        <p:spPr>
          <a:xfrm>
            <a:off x="13266839" y="7832377"/>
            <a:ext cx="140455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8.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향후계획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7A17C9-D4B8-41C6-9D2A-FFBBA1AB6465}"/>
              </a:ext>
            </a:extLst>
          </p:cNvPr>
          <p:cNvSpPr txBox="1"/>
          <p:nvPr/>
        </p:nvSpPr>
        <p:spPr>
          <a:xfrm>
            <a:off x="13266838" y="8600263"/>
            <a:ext cx="99257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9.Q&amp;A</a:t>
            </a:r>
            <a:endParaRPr lang="ko-KR" altLang="en-US" sz="2000">
              <a:solidFill>
                <a:srgbClr val="3DC2F2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F96127-763E-4A5A-835E-F9F2911D9B9E}"/>
              </a:ext>
            </a:extLst>
          </p:cNvPr>
          <p:cNvSpPr txBox="1"/>
          <p:nvPr/>
        </p:nvSpPr>
        <p:spPr>
          <a:xfrm>
            <a:off x="7086600" y="4919171"/>
            <a:ext cx="197522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6.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프로그램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4B9F61-DBD6-465A-8D77-E80754F1E1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5329" y="6615409"/>
            <a:ext cx="3872984" cy="23674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9480A01-C73E-451A-ABAC-42204299DF46}"/>
              </a:ext>
            </a:extLst>
          </p:cNvPr>
          <p:cNvSpPr txBox="1"/>
          <p:nvPr/>
        </p:nvSpPr>
        <p:spPr>
          <a:xfrm>
            <a:off x="1719319" y="8400340"/>
            <a:ext cx="113845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3.</a:t>
            </a:r>
            <a:r>
              <a:rPr lang="ko-KR" altLang="en-US" sz="2000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일정표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835" y="4228631"/>
            <a:ext cx="12557753" cy="2206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35366" y="3400710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480000">
            <a:off x="8153388" y="3539990"/>
            <a:ext cx="1981225" cy="7563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9414" y="3757830"/>
            <a:ext cx="4478746" cy="6171429"/>
            <a:chOff x="6839414" y="3757830"/>
            <a:chExt cx="4478746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9414" y="3757830"/>
              <a:ext cx="4478746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81914" y="2852880"/>
            <a:ext cx="4142574" cy="3990664"/>
            <a:chOff x="3281914" y="2852880"/>
            <a:chExt cx="4142574" cy="39906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1914" y="2852880"/>
              <a:ext cx="4142574" cy="39906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9836" y="6122163"/>
            <a:ext cx="3357535" cy="3836709"/>
            <a:chOff x="1229836" y="6122163"/>
            <a:chExt cx="3357535" cy="38367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9836" y="6122163"/>
              <a:ext cx="3357535" cy="38367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40638" y="2342345"/>
            <a:ext cx="4930895" cy="7659926"/>
            <a:chOff x="12540638" y="2400300"/>
            <a:chExt cx="4930895" cy="765992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594350" y="6125624"/>
              <a:ext cx="3428345" cy="3934602"/>
              <a:chOff x="12594350" y="6125624"/>
              <a:chExt cx="3428345" cy="393460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594350" y="6125624"/>
                <a:ext cx="3428345" cy="393460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540638" y="2400300"/>
              <a:ext cx="4930895" cy="3934602"/>
              <a:chOff x="12540638" y="2400300"/>
              <a:chExt cx="4930895" cy="393460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540638" y="2400300"/>
                <a:ext cx="4930895" cy="3934602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92700" y="1634579"/>
            <a:ext cx="4841942" cy="20951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786A44-377F-4C90-81DC-47BA3071C706}"/>
              </a:ext>
            </a:extLst>
          </p:cNvPr>
          <p:cNvSpPr txBox="1"/>
          <p:nvPr/>
        </p:nvSpPr>
        <p:spPr>
          <a:xfrm>
            <a:off x="3952333" y="3687783"/>
            <a:ext cx="286168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/>
              <a:t>비동기적 통신을 </a:t>
            </a:r>
            <a:endParaRPr lang="en-US" altLang="ko-KR" sz="2800"/>
          </a:p>
          <a:p>
            <a:r>
              <a:rPr lang="ko-KR" altLang="en-US" sz="2800"/>
              <a:t>   이용한  </a:t>
            </a:r>
            <a:r>
              <a:rPr lang="en-US" altLang="ko-KR" sz="2800"/>
              <a:t>SNS</a:t>
            </a:r>
            <a:endParaRPr lang="ko-KR" altLang="en-US" sz="2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9B77B-27F1-4B80-9739-595864A58396}"/>
              </a:ext>
            </a:extLst>
          </p:cNvPr>
          <p:cNvSpPr txBox="1"/>
          <p:nvPr/>
        </p:nvSpPr>
        <p:spPr>
          <a:xfrm>
            <a:off x="14571869" y="3250900"/>
            <a:ext cx="2347117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/>
              <a:t>특정 분야의 </a:t>
            </a:r>
            <a:endParaRPr lang="en-US" altLang="ko-KR" sz="2800"/>
          </a:p>
          <a:p>
            <a:r>
              <a:rPr lang="ko-KR" altLang="en-US" sz="2800"/>
              <a:t>심화적인</a:t>
            </a:r>
            <a:r>
              <a:rPr lang="en-US" altLang="ko-KR" sz="2800"/>
              <a:t> SNS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BAA135-A72A-4455-99C7-67250F147027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01</a:t>
            </a:r>
          </a:p>
          <a:p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주제 선정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5277" y="1895284"/>
            <a:ext cx="3074020" cy="12616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92683F-DC00-4C33-BC06-4ADE4F5DB61E}"/>
              </a:ext>
            </a:extLst>
          </p:cNvPr>
          <p:cNvSpPr txBox="1"/>
          <p:nvPr/>
        </p:nvSpPr>
        <p:spPr>
          <a:xfrm>
            <a:off x="5818364" y="2808028"/>
            <a:ext cx="776726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kern="10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itchFamily="2" charset="-127"/>
                <a:ea typeface="나눔고딕" pitchFamily="2" charset="-127"/>
              </a:rPr>
              <a:t>동물유치원 기능이 있는 소셜 네트워크 서비스</a:t>
            </a:r>
            <a:endParaRPr lang="ko-KR" altLang="en-US" sz="2800" b="1" kern="100" spc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C2A48-E5F4-48DA-B285-EAA2ACF82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4582578"/>
            <a:ext cx="5772956" cy="4391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F02742-A80C-43A2-952A-77475C1AD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1000" y="3860658"/>
            <a:ext cx="5996312" cy="612714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8A70E1-FD1D-4FC0-9C2B-C9B5573BB472}"/>
              </a:ext>
            </a:extLst>
          </p:cNvPr>
          <p:cNvSpPr/>
          <p:nvPr/>
        </p:nvSpPr>
        <p:spPr>
          <a:xfrm>
            <a:off x="8340840" y="5924469"/>
            <a:ext cx="2936759" cy="1999518"/>
          </a:xfrm>
          <a:prstGeom prst="rightArrow">
            <a:avLst>
              <a:gd name="adj1" fmla="val 41551"/>
              <a:gd name="adj2" fmla="val 5526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029B79AD-097B-497E-8F6E-A04D87E50C4A}"/>
              </a:ext>
            </a:extLst>
          </p:cNvPr>
          <p:cNvSpPr/>
          <p:nvPr/>
        </p:nvSpPr>
        <p:spPr>
          <a:xfrm>
            <a:off x="3475885" y="1007855"/>
            <a:ext cx="10820400" cy="3772166"/>
          </a:xfrm>
          <a:prstGeom prst="mathMultiply">
            <a:avLst>
              <a:gd name="adj1" fmla="val 331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5D8314-4A93-4E08-9096-CFC22ED0096A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01</a:t>
            </a:r>
          </a:p>
          <a:p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주제 선정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56587"/>
            <a:ext cx="18285714" cy="8311304"/>
            <a:chOff x="0" y="1156587"/>
            <a:chExt cx="18285714" cy="83113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56587"/>
              <a:ext cx="18285714" cy="83113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9527" y="3254776"/>
            <a:ext cx="5333813" cy="16494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29088" y="2750544"/>
            <a:ext cx="514286" cy="425068"/>
            <a:chOff x="9129088" y="2750544"/>
            <a:chExt cx="514286" cy="4250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29088" y="2750544"/>
              <a:ext cx="514286" cy="42506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32C7F-7D8F-C316-059A-D603C357799B}"/>
              </a:ext>
            </a:extLst>
          </p:cNvPr>
          <p:cNvSpPr txBox="1"/>
          <p:nvPr/>
        </p:nvSpPr>
        <p:spPr>
          <a:xfrm>
            <a:off x="3802648" y="6790198"/>
            <a:ext cx="1410435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600" b="1">
                <a:latin typeface="Arial Rounded MT Bold"/>
              </a:rPr>
              <a:t>=</a:t>
            </a:r>
            <a:r>
              <a:rPr lang="en-US" altLang="ko-KR" sz="9600" b="1" err="1">
                <a:latin typeface="Arial Rounded MT Bold"/>
              </a:rPr>
              <a:t>Dongstagram</a:t>
            </a:r>
            <a:endParaRPr lang="ko-KR" altLang="en-US" sz="9600" b="1">
              <a:latin typeface="Arial Rounded MT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62C78-6BF1-B845-511E-4C0F23F5B2BB}"/>
              </a:ext>
            </a:extLst>
          </p:cNvPr>
          <p:cNvSpPr txBox="1"/>
          <p:nvPr/>
        </p:nvSpPr>
        <p:spPr>
          <a:xfrm>
            <a:off x="2152035" y="4863689"/>
            <a:ext cx="1472194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600" b="1">
                <a:solidFill>
                  <a:srgbClr val="3DC2F2"/>
                </a:solidFill>
                <a:latin typeface="Arial Rounded MT Bold"/>
              </a:rPr>
              <a:t>Dong</a:t>
            </a:r>
            <a:r>
              <a:rPr lang="en-US" altLang="ko-KR" sz="9600" b="1">
                <a:solidFill>
                  <a:srgbClr val="000000"/>
                </a:solidFill>
                <a:latin typeface="Arial Rounded MT Bold"/>
              </a:rPr>
              <a:t>ill</a:t>
            </a:r>
            <a:r>
              <a:rPr lang="en-US" altLang="ko-KR" sz="9600" b="1">
                <a:latin typeface="Arial Rounded MT Bold"/>
              </a:rPr>
              <a:t> + </a:t>
            </a:r>
            <a:r>
              <a:rPr lang="en-US" altLang="ko-KR" sz="9600" b="1" err="1">
                <a:latin typeface="Arial Rounded MT Bold"/>
              </a:rPr>
              <a:t>in</a:t>
            </a:r>
            <a:r>
              <a:rPr lang="en-US" altLang="ko-KR" sz="9600" b="1" err="1">
                <a:solidFill>
                  <a:srgbClr val="3DC2F2"/>
                </a:solidFill>
                <a:latin typeface="Arial Rounded MT Bold"/>
              </a:rPr>
              <a:t>stagram</a:t>
            </a:r>
            <a:endParaRPr lang="ko-KR" altLang="en-US" sz="9600" b="1" err="1">
              <a:solidFill>
                <a:srgbClr val="3DC2F2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94B58B-E681-4472-B1EB-11ED82848315}"/>
              </a:ext>
            </a:extLst>
          </p:cNvPr>
          <p:cNvSpPr/>
          <p:nvPr/>
        </p:nvSpPr>
        <p:spPr>
          <a:xfrm>
            <a:off x="2387969" y="3698684"/>
            <a:ext cx="2282654" cy="936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6AE451-6B6F-437F-853A-322FD9956825}"/>
              </a:ext>
            </a:extLst>
          </p:cNvPr>
          <p:cNvSpPr/>
          <p:nvPr/>
        </p:nvSpPr>
        <p:spPr>
          <a:xfrm>
            <a:off x="4724400" y="3695700"/>
            <a:ext cx="8915400" cy="936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492931-5378-42AE-A199-C21E654C6074}"/>
              </a:ext>
            </a:extLst>
          </p:cNvPr>
          <p:cNvSpPr txBox="1"/>
          <p:nvPr/>
        </p:nvSpPr>
        <p:spPr>
          <a:xfrm>
            <a:off x="2209801" y="3936430"/>
            <a:ext cx="2436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vert"/>
                <a:ea typeface="서울남산체 vert"/>
              </a:rPr>
              <a:t>언어 및 기술</a:t>
            </a:r>
            <a:endParaRPr lang="en-US" altLang="ko-KR" sz="28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서울남산체 vert"/>
              <a:ea typeface="서울남산체 ver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F4511-B2C7-421B-B1BD-BAB70B0A2641}"/>
              </a:ext>
            </a:extLst>
          </p:cNvPr>
          <p:cNvSpPr txBox="1"/>
          <p:nvPr/>
        </p:nvSpPr>
        <p:spPr>
          <a:xfrm>
            <a:off x="4730798" y="3956090"/>
            <a:ext cx="8881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2800" b="1" i="0" baseline="0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HTML, jQ</a:t>
            </a:r>
            <a:r>
              <a:rPr lang="en-US" altLang="ko-KR" sz="2800" b="1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uery</a:t>
            </a:r>
            <a:r>
              <a:rPr kumimoji="0" lang="en-US" altLang="ko-KR" sz="2800" b="1" i="0" baseline="0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, </a:t>
            </a:r>
            <a:r>
              <a:rPr lang="en-US" altLang="ko-KR" sz="2800" b="1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JAVA, CSS</a:t>
            </a:r>
            <a:r>
              <a:rPr kumimoji="0" lang="en-US" altLang="ko-KR" sz="2800" b="1" i="0" baseline="0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, JavaScript, MySQL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2F8ACB-9333-4E21-B373-E743CC5BBCFB}"/>
              </a:ext>
            </a:extLst>
          </p:cNvPr>
          <p:cNvSpPr/>
          <p:nvPr/>
        </p:nvSpPr>
        <p:spPr>
          <a:xfrm>
            <a:off x="2372782" y="5524500"/>
            <a:ext cx="2282653" cy="9364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AAE2A5-FEC7-450A-B27D-684B98CCB3AF}"/>
              </a:ext>
            </a:extLst>
          </p:cNvPr>
          <p:cNvSpPr/>
          <p:nvPr/>
        </p:nvSpPr>
        <p:spPr>
          <a:xfrm>
            <a:off x="4724400" y="5524500"/>
            <a:ext cx="8915400" cy="9364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209AA-F1B6-4DF9-BE92-60A4483EBC64}"/>
              </a:ext>
            </a:extLst>
          </p:cNvPr>
          <p:cNvSpPr txBox="1"/>
          <p:nvPr/>
        </p:nvSpPr>
        <p:spPr>
          <a:xfrm>
            <a:off x="2667000" y="5760009"/>
            <a:ext cx="181519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vert"/>
                <a:ea typeface="서울남산체 vert"/>
              </a:rPr>
              <a:t>개발도구</a:t>
            </a:r>
            <a:endParaRPr lang="en-US" altLang="ko-KR" sz="2800" b="1">
              <a:solidFill>
                <a:schemeClr val="tx1">
                  <a:lumMod val="75000"/>
                  <a:lumOff val="25000"/>
                </a:schemeClr>
              </a:solidFill>
              <a:latin typeface="서울남산체 vert"/>
              <a:ea typeface="서울남산체 ver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4911B-85AF-49BA-B4AA-0AE8C077895A}"/>
              </a:ext>
            </a:extLst>
          </p:cNvPr>
          <p:cNvSpPr txBox="1"/>
          <p:nvPr/>
        </p:nvSpPr>
        <p:spPr>
          <a:xfrm>
            <a:off x="4730798" y="5784890"/>
            <a:ext cx="875660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Eclipse, Visual Studio Code, </a:t>
            </a:r>
            <a:r>
              <a:rPr lang="en-US" altLang="ko-KR" sz="28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ERMaster</a:t>
            </a: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, </a:t>
            </a:r>
            <a:r>
              <a:rPr lang="en-US" altLang="ko-KR" sz="28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StarUML</a:t>
            </a: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, Fork(</a:t>
            </a:r>
            <a:r>
              <a:rPr lang="en-US" altLang="ko-KR" sz="28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GitGUI</a:t>
            </a: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634180-0DFC-4A0B-8D7F-511116992475}"/>
              </a:ext>
            </a:extLst>
          </p:cNvPr>
          <p:cNvSpPr/>
          <p:nvPr/>
        </p:nvSpPr>
        <p:spPr>
          <a:xfrm>
            <a:off x="2351616" y="7277100"/>
            <a:ext cx="2305549" cy="9364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795543-E7BF-4BE2-94A4-7D91C99B905B}"/>
              </a:ext>
            </a:extLst>
          </p:cNvPr>
          <p:cNvSpPr/>
          <p:nvPr/>
        </p:nvSpPr>
        <p:spPr>
          <a:xfrm>
            <a:off x="4724400" y="7277100"/>
            <a:ext cx="8915400" cy="9364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F2B4C-F9AA-4034-B47A-7BCBBFFF2E46}"/>
              </a:ext>
            </a:extLst>
          </p:cNvPr>
          <p:cNvSpPr txBox="1"/>
          <p:nvPr/>
        </p:nvSpPr>
        <p:spPr>
          <a:xfrm>
            <a:off x="2439932" y="7515134"/>
            <a:ext cx="2114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spc="-100">
                <a:solidFill>
                  <a:srgbClr val="655D5B"/>
                </a:solidFill>
                <a:latin typeface="서울남산체 vert"/>
                <a:ea typeface="서울남산체 vert"/>
              </a:rPr>
              <a:t>개발 환경</a:t>
            </a:r>
            <a:endParaRPr lang="en-US" altLang="ko-KR" sz="2800" b="1" spc="-100">
              <a:solidFill>
                <a:srgbClr val="655D5B"/>
              </a:solidFill>
              <a:latin typeface="서울남산체 vert"/>
              <a:ea typeface="서울남산체 ver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7A742F-A7A4-4E8F-99A2-C056F51BAD6A}"/>
              </a:ext>
            </a:extLst>
          </p:cNvPr>
          <p:cNvSpPr txBox="1"/>
          <p:nvPr/>
        </p:nvSpPr>
        <p:spPr>
          <a:xfrm>
            <a:off x="4730798" y="7543708"/>
            <a:ext cx="883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rgbClr val="554F4D"/>
                </a:solidFill>
                <a:latin typeface="서울남산체 M"/>
                <a:ea typeface="서울남산체 M"/>
              </a:rPr>
              <a:t>Tomcat 9.0, MySQL 8.0, JDK 13.0.2, GitHub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6134F-85FF-46FF-9241-CD1401F2A76D}"/>
              </a:ext>
            </a:extLst>
          </p:cNvPr>
          <p:cNvSpPr txBox="1"/>
          <p:nvPr/>
        </p:nvSpPr>
        <p:spPr>
          <a:xfrm>
            <a:off x="1013010" y="114300"/>
            <a:ext cx="1845377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02</a:t>
            </a:r>
          </a:p>
          <a:p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개발 환경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5215978" cy="630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D64C93-2321-4282-A10C-98E314F61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57959"/>
            <a:ext cx="14318073" cy="757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EE2A3-BA6B-4CBC-BC7E-BFFAFCA8CC27}"/>
              </a:ext>
            </a:extLst>
          </p:cNvPr>
          <p:cNvSpPr txBox="1"/>
          <p:nvPr/>
        </p:nvSpPr>
        <p:spPr>
          <a:xfrm>
            <a:off x="1013010" y="114300"/>
            <a:ext cx="1649811" cy="169277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7200" b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03</a:t>
            </a:r>
          </a:p>
          <a:p>
            <a:r>
              <a:rPr lang="ko-KR" altLang="en-US" sz="3200" b="1">
                <a:solidFill>
                  <a:srgbClr val="3DC2F2"/>
                </a:solidFill>
                <a:latin typeface="나눔고딕" pitchFamily="2" charset="-127"/>
                <a:ea typeface="나눔고딕" pitchFamily="2" charset="-127"/>
              </a:rPr>
              <a:t>  일정표</a:t>
            </a:r>
          </a:p>
        </p:txBody>
      </p:sp>
    </p:spTree>
    <p:extLst>
      <p:ext uri="{BB962C8B-B14F-4D97-AF65-F5344CB8AC3E}">
        <p14:creationId xmlns:p14="http://schemas.microsoft.com/office/powerpoint/2010/main" val="145087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305</Words>
  <Application>Microsoft Office PowerPoint</Application>
  <PresentationFormat>사용자 지정</PresentationFormat>
  <Paragraphs>124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나눔고딕</vt:lpstr>
      <vt:lpstr>맑은 고딕</vt:lpstr>
      <vt:lpstr>서울남산체 M</vt:lpstr>
      <vt:lpstr>서울남산체 vert</vt:lpstr>
      <vt:lpstr>휴먼둥근헤드라인</vt:lpstr>
      <vt:lpstr>Arial</vt:lpstr>
      <vt:lpstr>Arial Black</vt:lpstr>
      <vt:lpstr>Arial Rounded MT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MYCOM</cp:lastModifiedBy>
  <cp:revision>366</cp:revision>
  <dcterms:created xsi:type="dcterms:W3CDTF">2021-11-01T16:25:12Z</dcterms:created>
  <dcterms:modified xsi:type="dcterms:W3CDTF">2024-02-21T11:04:05Z</dcterms:modified>
</cp:coreProperties>
</file>