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9" r:id="rId26"/>
    <p:sldId id="311" r:id="rId27"/>
    <p:sldId id="312" r:id="rId28"/>
    <p:sldId id="314" r:id="rId29"/>
    <p:sldId id="313" r:id="rId30"/>
    <p:sldId id="315" r:id="rId31"/>
    <p:sldId id="318" r:id="rId32"/>
    <p:sldId id="317" r:id="rId33"/>
    <p:sldId id="320" r:id="rId34"/>
    <p:sldId id="319" r:id="rId35"/>
    <p:sldId id="322" r:id="rId36"/>
    <p:sldId id="323" r:id="rId37"/>
    <p:sldId id="321" r:id="rId38"/>
    <p:sldId id="324" r:id="rId39"/>
    <p:sldId id="32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85F978-8139-4A9C-848E-DDF8D7C12EC1}"/>
              </a:ext>
            </a:extLst>
          </p:cNvPr>
          <p:cNvSpPr/>
          <p:nvPr/>
        </p:nvSpPr>
        <p:spPr>
          <a:xfrm>
            <a:off x="1237579" y="41626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B25616-1816-4209-91CF-DA3B56014268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359723" y="2185093"/>
            <a:ext cx="511022" cy="2029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71160" y="1343758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58D767-3C06-4AB2-80B6-FF13BD2BD613}"/>
              </a:ext>
            </a:extLst>
          </p:cNvPr>
          <p:cNvSpPr/>
          <p:nvPr/>
        </p:nvSpPr>
        <p:spPr>
          <a:xfrm>
            <a:off x="352426" y="1210714"/>
            <a:ext cx="2014594" cy="974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만들기 버튼을 누르면 전체를 가리는 팝업창이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554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3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8D21007-D14E-4A19-99E9-DF877E4C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23" y="3208100"/>
            <a:ext cx="2902501" cy="11220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13F6B39-509B-4F89-A431-C16D40C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75" y="1975310"/>
            <a:ext cx="495369" cy="36200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437A0E-716E-4C24-80CF-2A88CDA1D393}"/>
              </a:ext>
            </a:extLst>
          </p:cNvPr>
          <p:cNvSpPr/>
          <p:nvPr/>
        </p:nvSpPr>
        <p:spPr>
          <a:xfrm>
            <a:off x="3466118" y="1975308"/>
            <a:ext cx="797205" cy="39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F820-207A-4711-ACA0-8985A6E8A035}"/>
              </a:ext>
            </a:extLst>
          </p:cNvPr>
          <p:cNvCxnSpPr>
            <a:cxnSpLocks/>
            <a:stCxn id="78" idx="0"/>
            <a:endCxn id="56" idx="2"/>
          </p:cNvCxnSpPr>
          <p:nvPr/>
        </p:nvCxnSpPr>
        <p:spPr>
          <a:xfrm flipH="1" flipV="1">
            <a:off x="3889260" y="2337311"/>
            <a:ext cx="13078" cy="23605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C178521-915B-4EB2-BEE7-C964EDE74B81}"/>
              </a:ext>
            </a:extLst>
          </p:cNvPr>
          <p:cNvSpPr/>
          <p:nvPr/>
        </p:nvSpPr>
        <p:spPr>
          <a:xfrm>
            <a:off x="2915879" y="4697870"/>
            <a:ext cx="1972917" cy="1066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중앙으로 마우스로 드래그 하거나</a:t>
            </a:r>
            <a:r>
              <a:rPr lang="en-US" altLang="ko-KR" sz="1200" dirty="0">
                <a:solidFill>
                  <a:schemeClr val="tx1"/>
                </a:solidFill>
              </a:rPr>
              <a:t>, 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사진 또는 동영상을 추가 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B2984-91D5-4CE6-A563-85A4AC69B732}"/>
              </a:ext>
            </a:extLst>
          </p:cNvPr>
          <p:cNvCxnSpPr>
            <a:cxnSpLocks/>
            <a:stCxn id="85" idx="1"/>
            <a:endCxn id="31" idx="2"/>
          </p:cNvCxnSpPr>
          <p:nvPr/>
        </p:nvCxnSpPr>
        <p:spPr>
          <a:xfrm flipH="1" flipV="1">
            <a:off x="9034318" y="1849147"/>
            <a:ext cx="875643" cy="5938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348077-073D-4046-AD63-B0F4B787A775}"/>
              </a:ext>
            </a:extLst>
          </p:cNvPr>
          <p:cNvSpPr/>
          <p:nvPr/>
        </p:nvSpPr>
        <p:spPr>
          <a:xfrm>
            <a:off x="9909961" y="1944592"/>
            <a:ext cx="1780514" cy="996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동영상이 한 개도 등록되지 않으면 회색으로 음영 처리되며 등록되지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5363AA6-5395-4A97-A556-480E8CDEA6FA}"/>
              </a:ext>
            </a:extLst>
          </p:cNvPr>
          <p:cNvCxnSpPr>
            <a:cxnSpLocks/>
            <a:stCxn id="78" idx="3"/>
            <a:endCxn id="15" idx="2"/>
          </p:cNvCxnSpPr>
          <p:nvPr/>
        </p:nvCxnSpPr>
        <p:spPr>
          <a:xfrm flipV="1">
            <a:off x="4888796" y="4330132"/>
            <a:ext cx="1406178" cy="9009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E4CCF7-3C1A-410B-B7A4-1A7E887979E9}"/>
              </a:ext>
            </a:extLst>
          </p:cNvPr>
          <p:cNvCxnSpPr>
            <a:cxnSpLocks/>
            <a:stCxn id="56" idx="3"/>
            <a:endCxn id="101" idx="1"/>
          </p:cNvCxnSpPr>
          <p:nvPr/>
        </p:nvCxnSpPr>
        <p:spPr>
          <a:xfrm>
            <a:off x="4136944" y="2156311"/>
            <a:ext cx="556408" cy="1915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DA86D8F-D3DB-404D-B45A-665B187B7BBD}"/>
              </a:ext>
            </a:extLst>
          </p:cNvPr>
          <p:cNvSpPr/>
          <p:nvPr/>
        </p:nvSpPr>
        <p:spPr>
          <a:xfrm>
            <a:off x="4693352" y="1963655"/>
            <a:ext cx="1972917" cy="768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누른 경우 파일 선택창이 열린다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윈도우 파일 다이얼로그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CF292E-8550-4887-A721-C9427CD572E7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8760472" y="2936729"/>
            <a:ext cx="1077688" cy="7123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CA4086-5EB0-44EB-8F8A-ECEECCF8BB69}"/>
              </a:ext>
            </a:extLst>
          </p:cNvPr>
          <p:cNvSpPr/>
          <p:nvPr/>
        </p:nvSpPr>
        <p:spPr>
          <a:xfrm>
            <a:off x="9838160" y="3088220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내용은 최대 </a:t>
            </a:r>
            <a:r>
              <a:rPr lang="en-US" altLang="ko-KR" sz="1200" dirty="0">
                <a:solidFill>
                  <a:schemeClr val="tx1"/>
                </a:solidFill>
              </a:rPr>
              <a:t>2200</a:t>
            </a:r>
            <a:r>
              <a:rPr lang="ko-KR" altLang="en-US" sz="1200" dirty="0">
                <a:solidFill>
                  <a:schemeClr val="tx1"/>
                </a:solidFill>
              </a:rPr>
              <a:t>자까지 입력할 수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없어도 무방하다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내용은 최상위 댓글로 취급한다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F375337-F9D6-473B-A286-993ADAD71BEF}"/>
              </a:ext>
            </a:extLst>
          </p:cNvPr>
          <p:cNvSpPr/>
          <p:nvPr/>
        </p:nvSpPr>
        <p:spPr>
          <a:xfrm>
            <a:off x="9850142" y="4323845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 게시물에 대한 설정이다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게시물 비공개 설정한 경우 자신만 확인 가능하다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E28F7CD-96AD-41CD-AA69-078B72A403E7}"/>
              </a:ext>
            </a:extLst>
          </p:cNvPr>
          <p:cNvCxnSpPr>
            <a:cxnSpLocks/>
            <a:endCxn id="73" idx="1"/>
          </p:cNvCxnSpPr>
          <p:nvPr/>
        </p:nvCxnSpPr>
        <p:spPr>
          <a:xfrm flipH="1" flipV="1">
            <a:off x="8937008" y="4361912"/>
            <a:ext cx="901152" cy="5125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45DC94B-33F3-49AE-BA6B-0F05FBB4233E}"/>
              </a:ext>
            </a:extLst>
          </p:cNvPr>
          <p:cNvSpPr/>
          <p:nvPr/>
        </p:nvSpPr>
        <p:spPr>
          <a:xfrm>
            <a:off x="7991913" y="3926773"/>
            <a:ext cx="1309431" cy="10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51" y="2384108"/>
            <a:ext cx="495369" cy="3620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3BB3E21-906C-43A3-B421-BE7BE2CA1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1" y="1979361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77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77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CF20F5B-BAB3-4363-BEA4-0DFA003642DA}"/>
              </a:ext>
            </a:extLst>
          </p:cNvPr>
          <p:cNvSpPr/>
          <p:nvPr/>
        </p:nvSpPr>
        <p:spPr>
          <a:xfrm>
            <a:off x="4628402" y="836381"/>
            <a:ext cx="2923577" cy="574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이미지를 한 개만 첨부 했을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5941FCC-890D-40CC-824E-CD31C4E09CC8}"/>
              </a:ext>
            </a:extLst>
          </p:cNvPr>
          <p:cNvSpPr/>
          <p:nvPr/>
        </p:nvSpPr>
        <p:spPr>
          <a:xfrm>
            <a:off x="7067531" y="5210892"/>
            <a:ext cx="1974871" cy="83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중앙에 미리보기를 지원한다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8CF569-9B87-47F9-A23D-CFC1F9E2665D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726745" y="4135952"/>
            <a:ext cx="1328222" cy="10749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5DCA790-3482-423C-9579-CF7BAA5C9CDA}"/>
              </a:ext>
            </a:extLst>
          </p:cNvPr>
          <p:cNvCxnSpPr>
            <a:cxnSpLocks/>
            <a:stCxn id="80" idx="3"/>
            <a:endCxn id="19" idx="1"/>
          </p:cNvCxnSpPr>
          <p:nvPr/>
        </p:nvCxnSpPr>
        <p:spPr>
          <a:xfrm flipV="1">
            <a:off x="2862092" y="2120607"/>
            <a:ext cx="843328" cy="719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550C64-1C7C-4304-908B-0943FCDBD66D}"/>
              </a:ext>
            </a:extLst>
          </p:cNvPr>
          <p:cNvSpPr/>
          <p:nvPr/>
        </p:nvSpPr>
        <p:spPr>
          <a:xfrm>
            <a:off x="887221" y="1941752"/>
            <a:ext cx="1974871" cy="1797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왼쪽에 이미지 목록이 나타나며 변경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제거 버튼을 통해 수정이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또한 작은 아이콘이 왼쪽에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441F71-DAF8-40B1-8265-D07C66CE742A}"/>
              </a:ext>
            </a:extLst>
          </p:cNvPr>
          <p:cNvSpPr/>
          <p:nvPr/>
        </p:nvSpPr>
        <p:spPr>
          <a:xfrm>
            <a:off x="3359856" y="1944552"/>
            <a:ext cx="1286390" cy="35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CC0AE3E-9018-41AF-AD63-6E6A733E8BFA}"/>
              </a:ext>
            </a:extLst>
          </p:cNvPr>
          <p:cNvSpPr/>
          <p:nvPr/>
        </p:nvSpPr>
        <p:spPr>
          <a:xfrm>
            <a:off x="9713198" y="1941752"/>
            <a:ext cx="1974871" cy="1015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이미지가 한 개 이상 등록 되었으므로 공유하기가 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8B2689-2F48-42EF-A949-B233494220C5}"/>
              </a:ext>
            </a:extLst>
          </p:cNvPr>
          <p:cNvCxnSpPr>
            <a:cxnSpLocks/>
            <a:stCxn id="88" idx="1"/>
            <a:endCxn id="31" idx="2"/>
          </p:cNvCxnSpPr>
          <p:nvPr/>
        </p:nvCxnSpPr>
        <p:spPr>
          <a:xfrm flipH="1" flipV="1">
            <a:off x="9034318" y="1849147"/>
            <a:ext cx="678880" cy="60051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8079611-1F14-4B86-9DDA-ECF79F59AE49}"/>
              </a:ext>
            </a:extLst>
          </p:cNvPr>
          <p:cNvSpPr/>
          <p:nvPr/>
        </p:nvSpPr>
        <p:spPr>
          <a:xfrm>
            <a:off x="1692196" y="4744681"/>
            <a:ext cx="2428707" cy="957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이때에도 중앙으로 이미지 또는 동영상을 끌어 놓거나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버튼을 누르면 맨 아래 목록에 추가된다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C605566-17EC-4FE7-95B3-8995AA79822B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906550" y="2558883"/>
            <a:ext cx="1067870" cy="2185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845B45-3BA0-4717-9C17-97C654BC5C6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120903" y="4070177"/>
            <a:ext cx="1075640" cy="115317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2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175" y="3166219"/>
            <a:ext cx="495369" cy="36200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7349220" y="418049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6086525" y="544703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6272423" y="544704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6440417" y="544512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986219" y="41834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BC10B3-31DA-4351-86E5-9760990AE965}"/>
              </a:ext>
            </a:extLst>
          </p:cNvPr>
          <p:cNvSpPr/>
          <p:nvPr/>
        </p:nvSpPr>
        <p:spPr>
          <a:xfrm>
            <a:off x="3348788" y="2329835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6529633-7590-43F7-828B-6AA6DB129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1" y="2388909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0341BB2-89FB-49F6-836B-4FF81D1FECE0}"/>
              </a:ext>
            </a:extLst>
          </p:cNvPr>
          <p:cNvSpPr/>
          <p:nvPr/>
        </p:nvSpPr>
        <p:spPr>
          <a:xfrm>
            <a:off x="3705420" y="2410810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9E9EBB-2BA9-49FA-BBA8-833EAECB5095}"/>
              </a:ext>
            </a:extLst>
          </p:cNvPr>
          <p:cNvSpPr/>
          <p:nvPr/>
        </p:nvSpPr>
        <p:spPr>
          <a:xfrm>
            <a:off x="4148715" y="2410810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CA9C71-97EB-48B7-AAA8-C109487AE224}"/>
              </a:ext>
            </a:extLst>
          </p:cNvPr>
          <p:cNvSpPr/>
          <p:nvPr/>
        </p:nvSpPr>
        <p:spPr>
          <a:xfrm>
            <a:off x="3348788" y="2712333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6F33A5F-CEA9-499C-BD73-1D50F26159FB}"/>
              </a:ext>
            </a:extLst>
          </p:cNvPr>
          <p:cNvSpPr/>
          <p:nvPr/>
        </p:nvSpPr>
        <p:spPr>
          <a:xfrm>
            <a:off x="3705420" y="2793308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908C4EF-D346-4048-843D-1EDA10781323}"/>
              </a:ext>
            </a:extLst>
          </p:cNvPr>
          <p:cNvSpPr/>
          <p:nvPr/>
        </p:nvSpPr>
        <p:spPr>
          <a:xfrm>
            <a:off x="4148715" y="2793308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25CCD-17F8-4D81-9232-07B0B5A89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8" y="2781453"/>
            <a:ext cx="247711" cy="1777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9C786B-4924-470D-89EB-51B3DF768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5" y="1987354"/>
            <a:ext cx="219220" cy="292294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226D88-1693-441F-94F4-C47710E1CFF2}"/>
              </a:ext>
            </a:extLst>
          </p:cNvPr>
          <p:cNvSpPr/>
          <p:nvPr/>
        </p:nvSpPr>
        <p:spPr>
          <a:xfrm>
            <a:off x="4578365" y="2133983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D0A600-4323-4910-BAAB-5081297B5ECD}"/>
              </a:ext>
            </a:extLst>
          </p:cNvPr>
          <p:cNvSpPr/>
          <p:nvPr/>
        </p:nvSpPr>
        <p:spPr>
          <a:xfrm>
            <a:off x="4573884" y="2796694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32C4A48-3819-46FA-83FA-B64D6625E3BA}"/>
              </a:ext>
            </a:extLst>
          </p:cNvPr>
          <p:cNvSpPr/>
          <p:nvPr/>
        </p:nvSpPr>
        <p:spPr>
          <a:xfrm>
            <a:off x="4580342" y="2407702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7EF8858-1550-4640-9D5F-03B1CFAB307C}"/>
              </a:ext>
            </a:extLst>
          </p:cNvPr>
          <p:cNvSpPr/>
          <p:nvPr/>
        </p:nvSpPr>
        <p:spPr>
          <a:xfrm>
            <a:off x="4576717" y="2526636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071966C-0EF1-42AB-A3E4-A392F47EFF87}"/>
              </a:ext>
            </a:extLst>
          </p:cNvPr>
          <p:cNvSpPr/>
          <p:nvPr/>
        </p:nvSpPr>
        <p:spPr>
          <a:xfrm>
            <a:off x="956653" y="2345161"/>
            <a:ext cx="1974871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여러 개의 이미지일 경우 우측에 순서 변경을 위한 버튼이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E7371-18EA-473B-98E2-B31DF7E28BCB}"/>
              </a:ext>
            </a:extLst>
          </p:cNvPr>
          <p:cNvSpPr/>
          <p:nvPr/>
        </p:nvSpPr>
        <p:spPr>
          <a:xfrm>
            <a:off x="4560024" y="1944552"/>
            <a:ext cx="322866" cy="122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46A05C-6AE4-452C-8654-472C12D9D8A0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 flipV="1">
            <a:off x="2931524" y="2571636"/>
            <a:ext cx="1645193" cy="236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FD9158F-3E1D-403B-B87D-440D90089DEA}"/>
              </a:ext>
            </a:extLst>
          </p:cNvPr>
          <p:cNvSpPr/>
          <p:nvPr/>
        </p:nvSpPr>
        <p:spPr>
          <a:xfrm>
            <a:off x="1541511" y="4158912"/>
            <a:ext cx="2924753" cy="196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미리보기 창에는 좌우 화살표를 통해 미리보기 화면을 표시할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아래쪽에 현재 위치를 표시하는 마크가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또한 왼쪽 목록의 아이콘을 클릭하면 해당 미디어를 미리보기에 표시한다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4281187" y="713210"/>
            <a:ext cx="2244823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맨 상단의 이미지가 썸네일 이미지로 사용된다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메인이미지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8561AE9-A1F9-4975-A818-24DB9649FE18}"/>
              </a:ext>
            </a:extLst>
          </p:cNvPr>
          <p:cNvCxnSpPr>
            <a:cxnSpLocks/>
            <a:stCxn id="103" idx="1"/>
            <a:endCxn id="34" idx="3"/>
          </p:cNvCxnSpPr>
          <p:nvPr/>
        </p:nvCxnSpPr>
        <p:spPr>
          <a:xfrm flipH="1">
            <a:off x="3627075" y="1175686"/>
            <a:ext cx="654112" cy="9578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E34D40-5BD3-4F71-8EF6-C163D68D49BD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466264" y="4388377"/>
            <a:ext cx="555123" cy="7388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CAC12D6-27F5-41E1-A67E-3EE5C6B15E28}"/>
              </a:ext>
            </a:extLst>
          </p:cNvPr>
          <p:cNvCxnSpPr>
            <a:cxnSpLocks/>
            <a:stCxn id="101" idx="3"/>
            <a:endCxn id="69" idx="3"/>
          </p:cNvCxnSpPr>
          <p:nvPr/>
        </p:nvCxnSpPr>
        <p:spPr>
          <a:xfrm flipV="1">
            <a:off x="4466264" y="4385467"/>
            <a:ext cx="2918124" cy="7566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A5B3295-9405-4EC5-A7F4-A2FC3B7975D7}"/>
              </a:ext>
            </a:extLst>
          </p:cNvPr>
          <p:cNvCxnSpPr>
            <a:cxnSpLocks/>
            <a:stCxn id="101" idx="3"/>
            <a:endCxn id="116" idx="1"/>
          </p:cNvCxnSpPr>
          <p:nvPr/>
        </p:nvCxnSpPr>
        <p:spPr>
          <a:xfrm>
            <a:off x="4466264" y="5142120"/>
            <a:ext cx="1481117" cy="3651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3C5D009-907A-4DFF-9CC0-833E848368E0}"/>
              </a:ext>
            </a:extLst>
          </p:cNvPr>
          <p:cNvSpPr/>
          <p:nvPr/>
        </p:nvSpPr>
        <p:spPr>
          <a:xfrm>
            <a:off x="5947381" y="5371701"/>
            <a:ext cx="724799" cy="27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60A77CE-1406-44FB-963B-F7955F54144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3003888" y="2971056"/>
            <a:ext cx="623188" cy="11878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47E2EC3-3C17-45E6-8F95-D3C8A351CED6}"/>
              </a:ext>
            </a:extLst>
          </p:cNvPr>
          <p:cNvSpPr/>
          <p:nvPr/>
        </p:nvSpPr>
        <p:spPr>
          <a:xfrm>
            <a:off x="9817729" y="2868617"/>
            <a:ext cx="2244823" cy="748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작성이 완료되면 공유하기를 통해 게시한다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CEB077-6E19-49A1-AFE2-35F8B0AA350D}"/>
              </a:ext>
            </a:extLst>
          </p:cNvPr>
          <p:cNvCxnSpPr>
            <a:cxnSpLocks/>
            <a:stCxn id="126" idx="1"/>
            <a:endCxn id="31" idx="2"/>
          </p:cNvCxnSpPr>
          <p:nvPr/>
        </p:nvCxnSpPr>
        <p:spPr>
          <a:xfrm flipH="1" flipV="1">
            <a:off x="9034318" y="1849147"/>
            <a:ext cx="783411" cy="1393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공유중입니다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 err="1"/>
              <a:t>업로드중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2F9D2D-85EE-49F7-86F5-76FB3914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58" y="2885986"/>
            <a:ext cx="195289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게시물이 공유 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404947B-5569-4CA8-94BE-C328AD2A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83" y="2673588"/>
            <a:ext cx="2857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수정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 수정 하기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8588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기존문구가 여기에 입력되어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수정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3461421" y="1902833"/>
            <a:ext cx="4532526" cy="4239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99" y="259506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6828680" y="40737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5565985" y="534024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5751883" y="53402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5919877" y="533833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465679" y="407661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5082859" y="628006"/>
            <a:ext cx="2917737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 수정은 게시물 보기에서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(···)</a:t>
            </a:r>
            <a:r>
              <a:rPr lang="ko-KR" altLang="en-US" sz="1400" dirty="0">
                <a:solidFill>
                  <a:schemeClr val="tx1"/>
                </a:solidFill>
              </a:rPr>
              <a:t>를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D000F46-4F1D-4445-90CE-A9BF815F1E30}"/>
              </a:ext>
            </a:extLst>
          </p:cNvPr>
          <p:cNvSpPr/>
          <p:nvPr/>
        </p:nvSpPr>
        <p:spPr>
          <a:xfrm>
            <a:off x="1013566" y="2167841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게시글의 이미지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동영상 파일 수정은 불가능하다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B96DD04-7761-4857-8530-801D9BA97817}"/>
              </a:ext>
            </a:extLst>
          </p:cNvPr>
          <p:cNvSpPr/>
          <p:nvPr/>
        </p:nvSpPr>
        <p:spPr>
          <a:xfrm>
            <a:off x="3180595" y="1635542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373095A-8E57-46CA-9C20-D7FC7472E616}"/>
              </a:ext>
            </a:extLst>
          </p:cNvPr>
          <p:cNvSpPr/>
          <p:nvPr/>
        </p:nvSpPr>
        <p:spPr>
          <a:xfrm>
            <a:off x="9635723" y="2724643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문구 수정이나 설정만 변경이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AC52A4F-D87B-4E15-9A5B-6725B0A916A2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8684493" y="2641744"/>
            <a:ext cx="951230" cy="4778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B0C9959-1AB4-4BE4-927E-EA3D8F0DD0A8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0821" y="3119560"/>
            <a:ext cx="1134902" cy="7143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6735712" y="1515265"/>
            <a:ext cx="728317" cy="1883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편집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591436" y="5659987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  <a:endCxn id="57" idx="3"/>
          </p:cNvCxnSpPr>
          <p:nvPr/>
        </p:nvCxnSpPr>
        <p:spPr>
          <a:xfrm flipH="1" flipV="1">
            <a:off x="5265521" y="3250136"/>
            <a:ext cx="466815" cy="24098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7000898" y="561374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0"/>
            <a:endCxn id="56" idx="2"/>
          </p:cNvCxnSpPr>
          <p:nvPr/>
        </p:nvCxnSpPr>
        <p:spPr>
          <a:xfrm flipH="1" flipV="1">
            <a:off x="6440290" y="3245033"/>
            <a:ext cx="1701508" cy="23687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00906" y="1268037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프로필 편집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>
            <a:off x="7099871" y="1561961"/>
            <a:ext cx="2201035" cy="1416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055100" y="1870011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413791" y="2025896"/>
            <a:ext cx="1285053" cy="1645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7497465" y="1173282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1"/>
            <a:endCxn id="31" idx="0"/>
          </p:cNvCxnSpPr>
          <p:nvPr/>
        </p:nvCxnSpPr>
        <p:spPr>
          <a:xfrm flipH="1">
            <a:off x="6125307" y="1329167"/>
            <a:ext cx="1372158" cy="17680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4243369" y="135039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354460" y="1446532"/>
            <a:ext cx="513979" cy="4207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544324" y="227511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924606" y="2644536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5700158" y="2057858"/>
            <a:ext cx="844166" cy="3133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182440" y="2355367"/>
            <a:ext cx="742166" cy="3853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프로필 보기</a:t>
            </a:r>
            <a:endParaRPr lang="en-US" altLang="ko-KR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204C30-C4F0-4F73-A300-267F29D10035}"/>
              </a:ext>
            </a:extLst>
          </p:cNvPr>
          <p:cNvSpPr/>
          <p:nvPr/>
        </p:nvSpPr>
        <p:spPr>
          <a:xfrm>
            <a:off x="1240564" y="452561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209A33-8561-4016-8C1C-7FE191E5D2D1}"/>
              </a:ext>
            </a:extLst>
          </p:cNvPr>
          <p:cNvSpPr/>
          <p:nvPr/>
        </p:nvSpPr>
        <p:spPr>
          <a:xfrm>
            <a:off x="9310854" y="2659763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8C6943D-7505-4FC2-8D7E-8A89223E13DE}"/>
              </a:ext>
            </a:extLst>
          </p:cNvPr>
          <p:cNvCxnSpPr>
            <a:cxnSpLocks/>
            <a:stCxn id="99" idx="1"/>
            <a:endCxn id="36" idx="2"/>
          </p:cNvCxnSpPr>
          <p:nvPr/>
        </p:nvCxnSpPr>
        <p:spPr>
          <a:xfrm flipH="1" flipV="1">
            <a:off x="7031026" y="1912918"/>
            <a:ext cx="2279828" cy="10407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7B8FFBD-16D6-40B9-B209-22710994F6AF}"/>
              </a:ext>
            </a:extLst>
          </p:cNvPr>
          <p:cNvCxnSpPr>
            <a:cxnSpLocks/>
            <a:stCxn id="109" idx="1"/>
            <a:endCxn id="41" idx="2"/>
          </p:cNvCxnSpPr>
          <p:nvPr/>
        </p:nvCxnSpPr>
        <p:spPr>
          <a:xfrm flipH="1" flipV="1">
            <a:off x="7955202" y="1919289"/>
            <a:ext cx="1348373" cy="330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1DFE923-82EE-434F-832B-94F37E5E5712}"/>
              </a:ext>
            </a:extLst>
          </p:cNvPr>
          <p:cNvSpPr/>
          <p:nvPr/>
        </p:nvSpPr>
        <p:spPr>
          <a:xfrm>
            <a:off x="9303575" y="1955721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3C44643-3CC4-40B7-99F1-BF99DF7CF3BD}"/>
              </a:ext>
            </a:extLst>
          </p:cNvPr>
          <p:cNvCxnSpPr>
            <a:cxnSpLocks/>
            <a:stCxn id="129" idx="1"/>
            <a:endCxn id="30" idx="3"/>
          </p:cNvCxnSpPr>
          <p:nvPr/>
        </p:nvCxnSpPr>
        <p:spPr>
          <a:xfrm flipH="1">
            <a:off x="2382397" y="814139"/>
            <a:ext cx="2127351" cy="39371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197F17F-CD38-4D8F-95F3-C80184A860A1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7746068" y="4099881"/>
            <a:ext cx="1647724" cy="352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BF830B7-D428-4011-886D-86A9A68CBBC4}"/>
              </a:ext>
            </a:extLst>
          </p:cNvPr>
          <p:cNvSpPr/>
          <p:nvPr/>
        </p:nvSpPr>
        <p:spPr>
          <a:xfrm>
            <a:off x="9393792" y="3805957"/>
            <a:ext cx="1291436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목록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94C3A1C-8CB2-4600-9232-86DF983913D1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링크 클릭 또는 </a:t>
            </a:r>
            <a:r>
              <a:rPr lang="en-US" altLang="ko-KR" sz="1400" dirty="0">
                <a:solidFill>
                  <a:schemeClr val="tx1"/>
                </a:solidFill>
              </a:rPr>
              <a:t>URL </a:t>
            </a:r>
            <a:r>
              <a:rPr lang="ko-KR" altLang="en-US" sz="1400" dirty="0">
                <a:solidFill>
                  <a:schemeClr val="tx1"/>
                </a:solidFill>
              </a:rPr>
              <a:t>경로를 통해 들어올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사용자 프로필 보기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4527" y="437587"/>
            <a:ext cx="4562300" cy="655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또는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을 통해 다른 사용자 프로필을 볼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로그인이 안된 경우 </a:t>
            </a:r>
            <a:r>
              <a:rPr lang="ko-KR" altLang="en-US" sz="1400" dirty="0" err="1">
                <a:solidFill>
                  <a:schemeClr val="tx1"/>
                </a:solidFill>
              </a:rPr>
              <a:t>로그인창으로</a:t>
            </a:r>
            <a:r>
              <a:rPr lang="ko-KR" altLang="en-US" sz="1400" dirty="0">
                <a:solidFill>
                  <a:schemeClr val="tx1"/>
                </a:solidFill>
              </a:rPr>
              <a:t> 이동시킨다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9083040" y="346931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808884" y="3346179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248121" y="2043366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25852" cy="7280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32440" y="2894772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095993" cy="1374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871071-6005-4C86-B3AB-3B83F14B712A}"/>
              </a:ext>
            </a:extLst>
          </p:cNvPr>
          <p:cNvSpPr/>
          <p:nvPr/>
        </p:nvSpPr>
        <p:spPr>
          <a:xfrm>
            <a:off x="8452610" y="1462745"/>
            <a:ext cx="293870" cy="22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7569B2C-9AFA-46B0-8C7B-E8093480A5D9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flipH="1" flipV="1">
            <a:off x="8721148" y="1600147"/>
            <a:ext cx="827103" cy="313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23B10FD-2689-44E5-A69B-36DD4B76D6C9}"/>
              </a:ext>
            </a:extLst>
          </p:cNvPr>
          <p:cNvSpPr/>
          <p:nvPr/>
        </p:nvSpPr>
        <p:spPr>
          <a:xfrm>
            <a:off x="9548251" y="1372272"/>
            <a:ext cx="1812154" cy="518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추가기능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(ex </a:t>
            </a:r>
            <a:r>
              <a:rPr lang="ko-KR" altLang="en-US" sz="1400" dirty="0">
                <a:solidFill>
                  <a:schemeClr val="tx1"/>
                </a:solidFill>
              </a:rPr>
              <a:t>차단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신고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857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CB629C-6E3F-4FE9-BE30-FE45DBBCF732}"/>
              </a:ext>
            </a:extLst>
          </p:cNvPr>
          <p:cNvSpPr/>
          <p:nvPr/>
        </p:nvSpPr>
        <p:spPr>
          <a:xfrm>
            <a:off x="1591784" y="5203776"/>
            <a:ext cx="1105232" cy="914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32BEBD-CCE8-4A3E-BC0A-660845E392E3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591784" y="5661216"/>
            <a:ext cx="1105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5C7937-F407-4DE9-8764-5465F55EB806}"/>
              </a:ext>
            </a:extLst>
          </p:cNvPr>
          <p:cNvSpPr/>
          <p:nvPr/>
        </p:nvSpPr>
        <p:spPr>
          <a:xfrm>
            <a:off x="1657178" y="5337023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FFF53-D753-4669-B44C-6998C6A1FF79}"/>
              </a:ext>
            </a:extLst>
          </p:cNvPr>
          <p:cNvSpPr/>
          <p:nvPr/>
        </p:nvSpPr>
        <p:spPr>
          <a:xfrm>
            <a:off x="1661795" y="5748040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4AA17F-7F39-4125-9CC6-5402B11720B2}"/>
              </a:ext>
            </a:extLst>
          </p:cNvPr>
          <p:cNvSpPr/>
          <p:nvPr/>
        </p:nvSpPr>
        <p:spPr>
          <a:xfrm>
            <a:off x="2651848" y="2854036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C52B57-B4FD-41BF-B493-4CFEC4A77320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409314" y="3203294"/>
            <a:ext cx="1242534" cy="287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541E74F-DC70-4023-A616-C16320450177}"/>
              </a:ext>
            </a:extLst>
          </p:cNvPr>
          <p:cNvCxnSpPr>
            <a:cxnSpLocks/>
            <a:stCxn id="89" idx="1"/>
            <a:endCxn id="82" idx="3"/>
          </p:cNvCxnSpPr>
          <p:nvPr/>
        </p:nvCxnSpPr>
        <p:spPr>
          <a:xfrm flipH="1">
            <a:off x="2636238" y="5619747"/>
            <a:ext cx="1382417" cy="2448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DAC675-C51C-4184-889D-FE48597F6633}"/>
              </a:ext>
            </a:extLst>
          </p:cNvPr>
          <p:cNvSpPr/>
          <p:nvPr/>
        </p:nvSpPr>
        <p:spPr>
          <a:xfrm>
            <a:off x="4018655" y="5270489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 처리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153C9D0-EDDD-409E-B4BB-5A04ECA2BA23}"/>
              </a:ext>
            </a:extLst>
          </p:cNvPr>
          <p:cNvSpPr/>
          <p:nvPr/>
        </p:nvSpPr>
        <p:spPr>
          <a:xfrm>
            <a:off x="4052688" y="4215013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 페이지로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관리자는 관리페이지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FFC83C9-A2A5-4490-BEC6-31BD002ECC6F}"/>
              </a:ext>
            </a:extLst>
          </p:cNvPr>
          <p:cNvCxnSpPr>
            <a:cxnSpLocks/>
            <a:stCxn id="92" idx="1"/>
            <a:endCxn id="81" idx="3"/>
          </p:cNvCxnSpPr>
          <p:nvPr/>
        </p:nvCxnSpPr>
        <p:spPr>
          <a:xfrm flipH="1">
            <a:off x="2631621" y="4564271"/>
            <a:ext cx="1421067" cy="8893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22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9" y="1531116"/>
            <a:ext cx="1201994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프로필 편집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3F77482-68EA-4D08-8CCC-9E74A6C9C7F6}"/>
              </a:ext>
            </a:extLst>
          </p:cNvPr>
          <p:cNvGrpSpPr/>
          <p:nvPr/>
        </p:nvGrpSpPr>
        <p:grpSpPr>
          <a:xfrm>
            <a:off x="5139998" y="2090839"/>
            <a:ext cx="3508784" cy="512819"/>
            <a:chOff x="5387567" y="2972840"/>
            <a:chExt cx="3508784" cy="51281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ED46FB-9955-E9D0-1546-ECC4983923B7}"/>
                </a:ext>
              </a:extLst>
            </p:cNvPr>
            <p:cNvSpPr/>
            <p:nvPr/>
          </p:nvSpPr>
          <p:spPr>
            <a:xfrm>
              <a:off x="6015645" y="3073655"/>
              <a:ext cx="789504" cy="153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abcmartkr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8E34C-4731-83D0-5CEB-50BBB159BDE7}"/>
                </a:ext>
              </a:extLst>
            </p:cNvPr>
            <p:cNvSpPr/>
            <p:nvPr/>
          </p:nvSpPr>
          <p:spPr>
            <a:xfrm>
              <a:off x="6015645" y="3276337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ABC</a:t>
              </a:r>
              <a:r>
                <a:rPr lang="ko-KR" altLang="en-US" sz="700" dirty="0">
                  <a:solidFill>
                    <a:schemeClr val="tx1"/>
                  </a:solidFill>
                </a:rPr>
                <a:t>마트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53D5364-3CC2-434F-B7CC-6F4F1077FD1C}"/>
                </a:ext>
              </a:extLst>
            </p:cNvPr>
            <p:cNvSpPr/>
            <p:nvPr/>
          </p:nvSpPr>
          <p:spPr>
            <a:xfrm>
              <a:off x="5387567" y="2972840"/>
              <a:ext cx="3508784" cy="512819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59FB954A-C9C6-4324-B787-34CE5D5FE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3" t="10955" r="21902" b="12290"/>
            <a:stretch/>
          </p:blipFill>
          <p:spPr>
            <a:xfrm>
              <a:off x="5520385" y="3013020"/>
              <a:ext cx="438150" cy="4445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0C7D1C4-7BDF-460D-A051-1DAE3279E5D8}"/>
                </a:ext>
              </a:extLst>
            </p:cNvPr>
            <p:cNvSpPr/>
            <p:nvPr/>
          </p:nvSpPr>
          <p:spPr>
            <a:xfrm>
              <a:off x="8070850" y="3123761"/>
              <a:ext cx="669627" cy="2231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사진 변경</a:t>
              </a: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42152" y="2793952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6E3386-7F7E-4968-AF90-0F6162423CBB}"/>
              </a:ext>
            </a:extLst>
          </p:cNvPr>
          <p:cNvSpPr/>
          <p:nvPr/>
        </p:nvSpPr>
        <p:spPr>
          <a:xfrm>
            <a:off x="5269388" y="3084989"/>
            <a:ext cx="3322161" cy="25034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소개 문구가 여기에 입력되어 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53FF6-BFE9-4EED-BA2C-CDCE19BF2E07}"/>
              </a:ext>
            </a:extLst>
          </p:cNvPr>
          <p:cNvSpPr/>
          <p:nvPr/>
        </p:nvSpPr>
        <p:spPr>
          <a:xfrm>
            <a:off x="5267728" y="3336703"/>
            <a:ext cx="3323820" cy="157007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18/150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ED5E3EB-7C4E-4203-A8E5-BAFAB1629600}"/>
              </a:ext>
            </a:extLst>
          </p:cNvPr>
          <p:cNvSpPr/>
          <p:nvPr/>
        </p:nvSpPr>
        <p:spPr>
          <a:xfrm>
            <a:off x="5138335" y="3058132"/>
            <a:ext cx="3508783" cy="45505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75E31B-C365-40DB-A3E6-F500532B01F7}"/>
              </a:ext>
            </a:extLst>
          </p:cNvPr>
          <p:cNvSpPr/>
          <p:nvPr/>
        </p:nvSpPr>
        <p:spPr>
          <a:xfrm>
            <a:off x="5141727" y="3613908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418A04E-B1A5-43C4-A3C0-DC67C49F0551}"/>
              </a:ext>
            </a:extLst>
          </p:cNvPr>
          <p:cNvSpPr/>
          <p:nvPr/>
        </p:nvSpPr>
        <p:spPr>
          <a:xfrm>
            <a:off x="5268963" y="3904945"/>
            <a:ext cx="3100337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밝히고 싶지 않음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D15A52A-2129-422D-AFA9-B2346E0147C4}"/>
              </a:ext>
            </a:extLst>
          </p:cNvPr>
          <p:cNvSpPr/>
          <p:nvPr/>
        </p:nvSpPr>
        <p:spPr>
          <a:xfrm>
            <a:off x="5137910" y="3878088"/>
            <a:ext cx="3508783" cy="25034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8662E20-B24E-41F1-9FB0-2D80878FE255}"/>
              </a:ext>
            </a:extLst>
          </p:cNvPr>
          <p:cNvSpPr/>
          <p:nvPr/>
        </p:nvSpPr>
        <p:spPr>
          <a:xfrm>
            <a:off x="8354452" y="3911036"/>
            <a:ext cx="262496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90E7A27-5D73-4CA1-8513-AD8F426ED292}"/>
              </a:ext>
            </a:extLst>
          </p:cNvPr>
          <p:cNvSpPr/>
          <p:nvPr/>
        </p:nvSpPr>
        <p:spPr>
          <a:xfrm>
            <a:off x="7528415" y="4407724"/>
            <a:ext cx="1096890" cy="3797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4210B0B-B587-4D36-9AC4-EED4925231CC}"/>
              </a:ext>
            </a:extLst>
          </p:cNvPr>
          <p:cNvSpPr/>
          <p:nvPr/>
        </p:nvSpPr>
        <p:spPr>
          <a:xfrm>
            <a:off x="7396018" y="4299419"/>
            <a:ext cx="1096890" cy="37973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90013" y="1915726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설정으로 들어온 기본화면은 프로필 편집 페이지이다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18" idx="0"/>
          </p:cNvCxnSpPr>
          <p:nvPr/>
        </p:nvCxnSpPr>
        <p:spPr>
          <a:xfrm flipH="1">
            <a:off x="3314142" y="814139"/>
            <a:ext cx="1195606" cy="11795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3FA56A-7660-41E0-BE92-2A5F407412C7}"/>
              </a:ext>
            </a:extLst>
          </p:cNvPr>
          <p:cNvSpPr/>
          <p:nvPr/>
        </p:nvSpPr>
        <p:spPr>
          <a:xfrm>
            <a:off x="5294981" y="5098952"/>
            <a:ext cx="4879655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바뀐 내용이 없다면 회색 버튼이며 비활성 상태가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변경 내용이 있다면 파란색 버튼으로 변경되며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정보 수정이 반영된다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F2AAD57-A1CF-49B9-A241-9DC80FAE78DF}"/>
              </a:ext>
            </a:extLst>
          </p:cNvPr>
          <p:cNvCxnSpPr>
            <a:cxnSpLocks/>
            <a:stCxn id="58" idx="0"/>
            <a:endCxn id="132" idx="2"/>
          </p:cNvCxnSpPr>
          <p:nvPr/>
        </p:nvCxnSpPr>
        <p:spPr>
          <a:xfrm flipV="1">
            <a:off x="7734809" y="4679157"/>
            <a:ext cx="209654" cy="4197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3D0967-9963-4154-A036-8F747E7F8BA6}"/>
              </a:ext>
            </a:extLst>
          </p:cNvPr>
          <p:cNvSpPr/>
          <p:nvPr/>
        </p:nvSpPr>
        <p:spPr>
          <a:xfrm>
            <a:off x="7282186" y="4254342"/>
            <a:ext cx="1461834" cy="649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9B9E124-0D9F-43F5-86FB-6A88FA1F16C1}"/>
              </a:ext>
            </a:extLst>
          </p:cNvPr>
          <p:cNvSpPr/>
          <p:nvPr/>
        </p:nvSpPr>
        <p:spPr>
          <a:xfrm>
            <a:off x="2210995" y="3956591"/>
            <a:ext cx="2422886" cy="12123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성별은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남자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여자의 </a:t>
            </a:r>
            <a:r>
              <a:rPr lang="ko-KR" altLang="en-US" sz="1400" dirty="0" err="1">
                <a:solidFill>
                  <a:schemeClr val="tx1"/>
                </a:solidFill>
              </a:rPr>
              <a:t>셀렉트</a:t>
            </a:r>
            <a:r>
              <a:rPr lang="ko-KR" altLang="en-US" sz="1400" dirty="0">
                <a:solidFill>
                  <a:schemeClr val="tx1"/>
                </a:solidFill>
              </a:rPr>
              <a:t> 리스트로 되어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기본값 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EB21FA-A859-4077-A09F-858008578CDA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633881" y="3956591"/>
            <a:ext cx="956626" cy="6061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C06425-65E0-4286-84D1-EDA96D70952B}"/>
              </a:ext>
            </a:extLst>
          </p:cNvPr>
          <p:cNvSpPr/>
          <p:nvPr/>
        </p:nvSpPr>
        <p:spPr>
          <a:xfrm>
            <a:off x="9148289" y="1788156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사진 변경 버튼을 통해 프로필 사진을 변경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0DCAE33-B27D-40D8-A312-17B368BB0AD5}"/>
              </a:ext>
            </a:extLst>
          </p:cNvPr>
          <p:cNvCxnSpPr>
            <a:cxnSpLocks/>
            <a:stCxn id="72" idx="1"/>
            <a:endCxn id="107" idx="2"/>
          </p:cNvCxnSpPr>
          <p:nvPr/>
        </p:nvCxnSpPr>
        <p:spPr>
          <a:xfrm flipH="1">
            <a:off x="8158095" y="2200402"/>
            <a:ext cx="990194" cy="26454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46142A9-41BA-4D21-B261-80BEBB7E794C}"/>
              </a:ext>
            </a:extLst>
          </p:cNvPr>
          <p:cNvSpPr/>
          <p:nvPr/>
        </p:nvSpPr>
        <p:spPr>
          <a:xfrm>
            <a:off x="9137197" y="2957458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소개 문구는 </a:t>
            </a:r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r>
              <a:rPr lang="ko-KR" altLang="en-US" sz="1400" dirty="0">
                <a:solidFill>
                  <a:schemeClr val="tx1"/>
                </a:solidFill>
              </a:rPr>
              <a:t>자까지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79968E-EBB0-4A46-BEF2-90ED4DB3C4CE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7734809" y="3127740"/>
            <a:ext cx="1402388" cy="2419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14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공개 범위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계정 공개 범위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15024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비공개 계정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81736" y="2651412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계정 공개 범위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94" idx="0"/>
          </p:cNvCxnSpPr>
          <p:nvPr/>
        </p:nvCxnSpPr>
        <p:spPr>
          <a:xfrm flipH="1">
            <a:off x="3304616" y="814139"/>
            <a:ext cx="1205132" cy="19116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656D235C-6D73-45A4-8F4D-5BF54425E3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4" t="18034" r="3694" b="10828"/>
          <a:stretch/>
        </p:blipFill>
        <p:spPr>
          <a:xfrm>
            <a:off x="8647405" y="2109868"/>
            <a:ext cx="392139" cy="227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DF1900-03A6-4070-95CF-A34E2D99F61F}"/>
              </a:ext>
            </a:extLst>
          </p:cNvPr>
          <p:cNvSpPr/>
          <p:nvPr/>
        </p:nvSpPr>
        <p:spPr>
          <a:xfrm>
            <a:off x="5191065" y="2409832"/>
            <a:ext cx="3891973" cy="1359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공개 상태인 경우 로그인한 사용자는 프로필과 게시물을 모두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또한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요청을 자동으로 수락합니다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비공개 상태인 경우 회원님이 승인한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팔로워만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게시물을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 공개 유무와 상관없이 비공개 게시물은 자신만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B25A26B-8A7D-435A-99BC-F84FD75AD036}"/>
              </a:ext>
            </a:extLst>
          </p:cNvPr>
          <p:cNvSpPr/>
          <p:nvPr/>
        </p:nvSpPr>
        <p:spPr>
          <a:xfrm>
            <a:off x="7012891" y="4417398"/>
            <a:ext cx="3507326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토글</a:t>
            </a:r>
            <a:r>
              <a:rPr lang="ko-KR" altLang="en-US" sz="1400" dirty="0">
                <a:solidFill>
                  <a:schemeClr val="tx1"/>
                </a:solidFill>
              </a:rPr>
              <a:t> 버튼을 통해 공개 유무를 결정한다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4EB1440-1A78-4869-B9F8-1314E1CDD575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8766554" y="2366598"/>
            <a:ext cx="69385" cy="2050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1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421159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상대방의 프로필에서 언제든 차단할 수 있습니다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69052" y="3045629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계정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95" idx="0"/>
          </p:cNvCxnSpPr>
          <p:nvPr/>
        </p:nvCxnSpPr>
        <p:spPr>
          <a:xfrm flipH="1">
            <a:off x="3304616" y="814139"/>
            <a:ext cx="1205132" cy="230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570EF4-E8F0-43EF-B40B-7190D7A22AC1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7BE89C-5B6E-4A15-A9E7-7B3B68975FB6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333D51-271E-4A70-B40B-03D1AA88F720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4B214B-D255-4416-9BD4-0D5EA444467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BF9152D-53A4-444D-96A1-652D1FF04619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CBA0A9F-FE37-4F78-A310-E532DF4D8F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2B6E18A-473D-455C-83F5-7611A8A7ACF7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9F6F14-46D1-4251-B043-2FFFF8FCDCF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C41260-6520-439D-9D81-6F6EE221974C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156E90-0AAB-4592-B575-15F95250CF43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1C9C8BE-011D-40B1-A249-492F1432BE77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D1C3890-0BE4-4599-9624-D54C526D0C9A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719143-18DE-4AF8-B29A-40C6E65CD9EF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570837-FE2D-47B9-881B-29D27B1906C5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29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관리자가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설정을 누른 경우관리페이지로 이동된다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25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사용자의 차단된 계정과 구조는 동일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1948743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428788" y="814139"/>
            <a:ext cx="1080960" cy="120477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F568EB-4441-4529-A500-B6BCAE17B647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7EC4BAD-DCD0-4CB3-95A7-FC212AC6033E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77B7A3B-AA97-4606-9762-8522411D6C1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B656052-7B5C-4BCA-8D6B-A4EAFB348597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BB942D1-8D9B-4F0C-A508-96A89AC758A9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A943DC8-C964-4F40-BDC9-CF7466843611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D8CBC68-A20A-4F3B-A10B-D23D8D4650AE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147AA4F-3A31-48AB-8512-F1974540BFB3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92F608A-6428-4823-8139-F848306589A3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A0D7EC-A8DA-4EB7-A286-9D524DC9032D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2F5843-063F-4B66-9173-D4A1AD0CA1C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8026CAA-C487-4C52-A511-11E2DBEB394B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20C9D06-F0DD-46BC-A6A4-FC210D919A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D0AF20-3A4A-48F2-A00D-8EF59AF1EBAC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88F4DF-31FA-4D37-A9C3-B656D10E2B94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77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6887607" y="2517510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7237255" y="26080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7232910" y="2778701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32" y="2604178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5681453" y="3885160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6031101" y="39756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6026756" y="4146351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5763246" y="3954774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A5CFDD6-A5BD-40B9-ACC7-44E5FAB6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36" y="2176382"/>
            <a:ext cx="1309468" cy="984563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623373B-A90E-4CA8-847D-7224AA48AE8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 확인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및 해제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1948743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428788" y="814139"/>
            <a:ext cx="1080960" cy="120477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BFBE4D-DF13-4788-8FE9-579EF4E8E8AD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685C2-872E-41B2-B9DB-D47BB26A5E08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63C84-54CF-4EF1-909F-EB2BA836DA8D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5DEDAB-EB8C-4154-B309-0F56F803A411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0023B-7B00-44C3-A868-7DB8A013753C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3ACA88-928C-41C1-922B-E802CA59DBD7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FF71EAE-F4A6-499C-A97D-AA01AEAA5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85390B1-2820-488A-8626-03376D24D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7A51053-CC1F-4390-A740-179DA46DF817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719B20-2943-4343-81F1-2081D36AE37E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0D05A7-7201-4B2F-8094-164FFE6D8B93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457ADC7-2A5D-4C62-BF17-3D01916E7569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BCE3E2-61EA-442B-A39B-79E2A6B1C51E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6FD507-F5D0-4BF8-B241-882B66DE305F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59779-6DDB-4F33-AE9D-B511C5B4E5ED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DEEF0E-9274-45D5-8402-460EC3E56004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DE3992-AE78-47D7-9B0B-38A8CC9B32BF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3E5E5-E9AA-4C66-AD1E-520A4E1E0972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A5D9CD-9AF2-4085-8EDB-ABCF31DDC410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A1B79D-B279-4BFE-A6F3-80677AE2BE3C}"/>
              </a:ext>
            </a:extLst>
          </p:cNvPr>
          <p:cNvSpPr/>
          <p:nvPr/>
        </p:nvSpPr>
        <p:spPr>
          <a:xfrm>
            <a:off x="4591436" y="5659987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D84DC1-C3E8-4C26-8FFC-B7FD8CCEF3FE}"/>
              </a:ext>
            </a:extLst>
          </p:cNvPr>
          <p:cNvCxnSpPr>
            <a:cxnSpLocks/>
            <a:stCxn id="72" idx="0"/>
            <a:endCxn id="62" idx="3"/>
          </p:cNvCxnSpPr>
          <p:nvPr/>
        </p:nvCxnSpPr>
        <p:spPr>
          <a:xfrm flipH="1" flipV="1">
            <a:off x="5265521" y="3250136"/>
            <a:ext cx="466815" cy="24098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99201B5-59DD-4505-BD54-BBB8015B9EA5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6440290" y="3245033"/>
            <a:ext cx="1701508" cy="23687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기능인데 신고 기능만 넣도록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3230</Words>
  <Application>Microsoft Office PowerPoint</Application>
  <PresentationFormat>와이드스크린</PresentationFormat>
  <Paragraphs>1081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97</cp:revision>
  <dcterms:created xsi:type="dcterms:W3CDTF">2024-01-17T10:58:28Z</dcterms:created>
  <dcterms:modified xsi:type="dcterms:W3CDTF">2024-01-30T07:30:07Z</dcterms:modified>
</cp:coreProperties>
</file>