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  <p:sldId id="320" r:id="rId34"/>
    <p:sldId id="319" r:id="rId35"/>
    <p:sldId id="32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24" d="100"/>
          <a:sy n="124" d="100"/>
        </p:scale>
        <p:origin x="-6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CB629C-6E3F-4FE9-BE30-FE45DBBCF732}"/>
              </a:ext>
            </a:extLst>
          </p:cNvPr>
          <p:cNvSpPr/>
          <p:nvPr/>
        </p:nvSpPr>
        <p:spPr>
          <a:xfrm>
            <a:off x="1591784" y="5203776"/>
            <a:ext cx="1105232" cy="914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32BEBD-CCE8-4A3E-BC0A-660845E392E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591784" y="5661216"/>
            <a:ext cx="110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5C7937-F407-4DE9-8764-5465F55EB806}"/>
              </a:ext>
            </a:extLst>
          </p:cNvPr>
          <p:cNvSpPr/>
          <p:nvPr/>
        </p:nvSpPr>
        <p:spPr>
          <a:xfrm>
            <a:off x="1657178" y="5337023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FFF53-D753-4669-B44C-6998C6A1FF79}"/>
              </a:ext>
            </a:extLst>
          </p:cNvPr>
          <p:cNvSpPr/>
          <p:nvPr/>
        </p:nvSpPr>
        <p:spPr>
          <a:xfrm>
            <a:off x="1661795" y="5748040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4AA17F-7F39-4125-9CC6-5402B11720B2}"/>
              </a:ext>
            </a:extLst>
          </p:cNvPr>
          <p:cNvSpPr/>
          <p:nvPr/>
        </p:nvSpPr>
        <p:spPr>
          <a:xfrm>
            <a:off x="2651848" y="2854036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52B57-B4FD-41BF-B493-4CFEC4A7732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409314" y="3203294"/>
            <a:ext cx="1242534" cy="287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541E74F-DC70-4023-A616-C16320450177}"/>
              </a:ext>
            </a:extLst>
          </p:cNvPr>
          <p:cNvCxnSpPr>
            <a:cxnSpLocks/>
            <a:stCxn id="89" idx="1"/>
            <a:endCxn id="82" idx="3"/>
          </p:cNvCxnSpPr>
          <p:nvPr/>
        </p:nvCxnSpPr>
        <p:spPr>
          <a:xfrm flipH="1">
            <a:off x="2636238" y="5619747"/>
            <a:ext cx="1382417" cy="2448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DAC675-C51C-4184-889D-FE48597F6633}"/>
              </a:ext>
            </a:extLst>
          </p:cNvPr>
          <p:cNvSpPr/>
          <p:nvPr/>
        </p:nvSpPr>
        <p:spPr>
          <a:xfrm>
            <a:off x="4018655" y="5270489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53C9D0-EDDD-409E-B4BB-5A04ECA2BA23}"/>
              </a:ext>
            </a:extLst>
          </p:cNvPr>
          <p:cNvSpPr/>
          <p:nvPr/>
        </p:nvSpPr>
        <p:spPr>
          <a:xfrm>
            <a:off x="4052688" y="4215013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페이지로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관리자는 관리페이지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FC83C9-A2A5-4490-BEC6-31BD002ECC6F}"/>
              </a:ext>
            </a:extLst>
          </p:cNvPr>
          <p:cNvCxnSpPr>
            <a:cxnSpLocks/>
            <a:stCxn id="92" idx="1"/>
            <a:endCxn id="81" idx="3"/>
          </p:cNvCxnSpPr>
          <p:nvPr/>
        </p:nvCxnSpPr>
        <p:spPr>
          <a:xfrm flipH="1">
            <a:off x="2631621" y="4564271"/>
            <a:ext cx="1421067" cy="8893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 편집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3F77482-68EA-4D08-8CCC-9E74A6C9C7F6}"/>
              </a:ext>
            </a:extLst>
          </p:cNvPr>
          <p:cNvGrpSpPr/>
          <p:nvPr/>
        </p:nvGrpSpPr>
        <p:grpSpPr>
          <a:xfrm>
            <a:off x="5139998" y="2090839"/>
            <a:ext cx="3508784" cy="512819"/>
            <a:chOff x="5387567" y="2972840"/>
            <a:chExt cx="3508784" cy="51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ED46FB-9955-E9D0-1546-ECC4983923B7}"/>
                </a:ext>
              </a:extLst>
            </p:cNvPr>
            <p:cNvSpPr/>
            <p:nvPr/>
          </p:nvSpPr>
          <p:spPr>
            <a:xfrm>
              <a:off x="6015645" y="3073655"/>
              <a:ext cx="789504" cy="153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abcmartkr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8E34C-4731-83D0-5CEB-50BBB159BDE7}"/>
                </a:ext>
              </a:extLst>
            </p:cNvPr>
            <p:cNvSpPr/>
            <p:nvPr/>
          </p:nvSpPr>
          <p:spPr>
            <a:xfrm>
              <a:off x="6015645" y="3276337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ABC</a:t>
              </a:r>
              <a:r>
                <a:rPr lang="ko-KR" altLang="en-US" sz="700" dirty="0">
                  <a:solidFill>
                    <a:schemeClr val="tx1"/>
                  </a:solidFill>
                </a:rPr>
                <a:t>마트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53D5364-3CC2-434F-B7CC-6F4F1077FD1C}"/>
                </a:ext>
              </a:extLst>
            </p:cNvPr>
            <p:cNvSpPr/>
            <p:nvPr/>
          </p:nvSpPr>
          <p:spPr>
            <a:xfrm>
              <a:off x="5387567" y="2972840"/>
              <a:ext cx="3508784" cy="512819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9FB954A-C9C6-4324-B787-34CE5D5F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3" t="10955" r="21902" b="12290"/>
            <a:stretch/>
          </p:blipFill>
          <p:spPr>
            <a:xfrm>
              <a:off x="5520385" y="3013020"/>
              <a:ext cx="438150" cy="4445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0C7D1C4-7BDF-460D-A051-1DAE3279E5D8}"/>
                </a:ext>
              </a:extLst>
            </p:cNvPr>
            <p:cNvSpPr/>
            <p:nvPr/>
          </p:nvSpPr>
          <p:spPr>
            <a:xfrm>
              <a:off x="8070850" y="3123761"/>
              <a:ext cx="669627" cy="2231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사진 변경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42152" y="2793952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6E3386-7F7E-4968-AF90-0F6162423CBB}"/>
              </a:ext>
            </a:extLst>
          </p:cNvPr>
          <p:cNvSpPr/>
          <p:nvPr/>
        </p:nvSpPr>
        <p:spPr>
          <a:xfrm>
            <a:off x="5269388" y="3084989"/>
            <a:ext cx="3322161" cy="25034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소개 문구가 여기에 입력되어 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53FF6-BFE9-4EED-BA2C-CDCE19BF2E07}"/>
              </a:ext>
            </a:extLst>
          </p:cNvPr>
          <p:cNvSpPr/>
          <p:nvPr/>
        </p:nvSpPr>
        <p:spPr>
          <a:xfrm>
            <a:off x="5267728" y="3336703"/>
            <a:ext cx="3323820" cy="15700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18/150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ED5E3EB-7C4E-4203-A8E5-BAFAB1629600}"/>
              </a:ext>
            </a:extLst>
          </p:cNvPr>
          <p:cNvSpPr/>
          <p:nvPr/>
        </p:nvSpPr>
        <p:spPr>
          <a:xfrm>
            <a:off x="5138335" y="3058132"/>
            <a:ext cx="3508783" cy="45505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75E31B-C365-40DB-A3E6-F500532B01F7}"/>
              </a:ext>
            </a:extLst>
          </p:cNvPr>
          <p:cNvSpPr/>
          <p:nvPr/>
        </p:nvSpPr>
        <p:spPr>
          <a:xfrm>
            <a:off x="5141727" y="3613908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418A04E-B1A5-43C4-A3C0-DC67C49F0551}"/>
              </a:ext>
            </a:extLst>
          </p:cNvPr>
          <p:cNvSpPr/>
          <p:nvPr/>
        </p:nvSpPr>
        <p:spPr>
          <a:xfrm>
            <a:off x="5268963" y="3904945"/>
            <a:ext cx="3100337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밝히고 싶지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D15A52A-2129-422D-AFA9-B2346E0147C4}"/>
              </a:ext>
            </a:extLst>
          </p:cNvPr>
          <p:cNvSpPr/>
          <p:nvPr/>
        </p:nvSpPr>
        <p:spPr>
          <a:xfrm>
            <a:off x="5137910" y="3878088"/>
            <a:ext cx="3508783" cy="25034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628014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6887607" y="2517510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7237255" y="26080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7232910" y="2778701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32" y="2604178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5681453" y="3885160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6031101" y="39756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6026756" y="4146351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5763246" y="3954774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69304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A5CFDD6-A5BD-40B9-ACC7-44E5FAB6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36" y="2176382"/>
            <a:ext cx="1309468" cy="984563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623373B-A90E-4CA8-847D-7224AA48AE8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032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2872</Words>
  <Application>Microsoft Office PowerPoint</Application>
  <PresentationFormat>와이드스크린</PresentationFormat>
  <Paragraphs>963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91</cp:revision>
  <dcterms:created xsi:type="dcterms:W3CDTF">2024-01-17T10:58:28Z</dcterms:created>
  <dcterms:modified xsi:type="dcterms:W3CDTF">2024-01-30T05:00:26Z</dcterms:modified>
</cp:coreProperties>
</file>