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F6706E-0104-4755-85BA-616A7E9A3F76}"/>
              </a:ext>
            </a:extLst>
          </p:cNvPr>
          <p:cNvSpPr/>
          <p:nvPr/>
        </p:nvSpPr>
        <p:spPr>
          <a:xfrm>
            <a:off x="9458276" y="3624018"/>
            <a:ext cx="2344037" cy="1181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댓글은 처음에 </a:t>
            </a:r>
            <a:r>
              <a:rPr lang="ko-KR" altLang="en-US" sz="1200" dirty="0" err="1">
                <a:solidFill>
                  <a:schemeClr val="tx1"/>
                </a:solidFill>
              </a:rPr>
              <a:t>루트댓글</a:t>
            </a:r>
            <a:r>
              <a:rPr lang="ko-KR" altLang="en-US" sz="1200" dirty="0">
                <a:solidFill>
                  <a:schemeClr val="tx1"/>
                </a:solidFill>
              </a:rPr>
              <a:t> 기준으로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개가 </a:t>
            </a:r>
            <a:r>
              <a:rPr lang="ko-KR" altLang="en-US" sz="1200" dirty="0" err="1">
                <a:solidFill>
                  <a:schemeClr val="tx1"/>
                </a:solidFill>
              </a:rPr>
              <a:t>로드됩니다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개씩 추가 로드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DC9965D-0FFD-4772-A017-8EC80E00B5A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718797" y="4215013"/>
            <a:ext cx="1739479" cy="81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85F978-8139-4A9C-848E-DDF8D7C12EC1}"/>
              </a:ext>
            </a:extLst>
          </p:cNvPr>
          <p:cNvSpPr/>
          <p:nvPr/>
        </p:nvSpPr>
        <p:spPr>
          <a:xfrm>
            <a:off x="1237579" y="41626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B25616-1816-4209-91CF-DA3B56014268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>
            <a:off x="1359723" y="2185093"/>
            <a:ext cx="511022" cy="2029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3440723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58D767-3C06-4AB2-80B6-FF13BD2BD613}"/>
              </a:ext>
            </a:extLst>
          </p:cNvPr>
          <p:cNvSpPr/>
          <p:nvPr/>
        </p:nvSpPr>
        <p:spPr>
          <a:xfrm>
            <a:off x="352426" y="1210714"/>
            <a:ext cx="2014594" cy="974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만들기 버튼을 누르면 전체를 가리는 팝업창이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8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기능인데 신고 기능만 넣도록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2137</Words>
  <Application>Microsoft Office PowerPoint</Application>
  <PresentationFormat>와이드스크린</PresentationFormat>
  <Paragraphs>673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71</cp:revision>
  <dcterms:created xsi:type="dcterms:W3CDTF">2024-01-17T10:58:28Z</dcterms:created>
  <dcterms:modified xsi:type="dcterms:W3CDTF">2024-01-29T07:35:45Z</dcterms:modified>
</cp:coreProperties>
</file>