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303" r:id="rId7"/>
    <p:sldId id="302" r:id="rId8"/>
    <p:sldId id="304" r:id="rId9"/>
    <p:sldId id="305" r:id="rId10"/>
    <p:sldId id="306" r:id="rId11"/>
    <p:sldId id="287" r:id="rId12"/>
    <p:sldId id="289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0" r:id="rId24"/>
    <p:sldId id="30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댓글 로드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40" y="4884656"/>
            <a:ext cx="495369" cy="36200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86859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0817A5-DB25-4078-A634-AA15CF5F47C1}"/>
              </a:ext>
            </a:extLst>
          </p:cNvPr>
          <p:cNvGrpSpPr/>
          <p:nvPr/>
        </p:nvGrpSpPr>
        <p:grpSpPr>
          <a:xfrm>
            <a:off x="6405727" y="1588654"/>
            <a:ext cx="2600298" cy="2105412"/>
            <a:chOff x="6405727" y="2050476"/>
            <a:chExt cx="2600298" cy="210541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6B67C6-5039-4671-B327-A83A5C0A7C0E}"/>
                </a:ext>
              </a:extLst>
            </p:cNvPr>
            <p:cNvSpPr/>
            <p:nvPr/>
          </p:nvSpPr>
          <p:spPr>
            <a:xfrm>
              <a:off x="6762753" y="2740114"/>
              <a:ext cx="2226147" cy="140654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숨기기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351003-5E50-4095-8666-B277F1C595F1}"/>
                </a:ext>
              </a:extLst>
            </p:cNvPr>
            <p:cNvGrpSpPr/>
            <p:nvPr/>
          </p:nvGrpSpPr>
          <p:grpSpPr>
            <a:xfrm>
              <a:off x="6405727" y="2050476"/>
              <a:ext cx="2600298" cy="2105412"/>
              <a:chOff x="6405727" y="2189022"/>
              <a:chExt cx="2600298" cy="210541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6B3C6AC-02D6-42A4-B8D4-547D739B9A45}"/>
                  </a:ext>
                </a:extLst>
              </p:cNvPr>
              <p:cNvSpPr/>
              <p:nvPr/>
            </p:nvSpPr>
            <p:spPr>
              <a:xfrm>
                <a:off x="6405727" y="2189022"/>
                <a:ext cx="2598683" cy="210541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8028E6-7E22-4EDF-8DB5-0A8B20731A1C}"/>
                  </a:ext>
                </a:extLst>
              </p:cNvPr>
              <p:cNvSpPr/>
              <p:nvPr/>
            </p:nvSpPr>
            <p:spPr>
              <a:xfrm>
                <a:off x="6764850" y="2219082"/>
                <a:ext cx="2226147" cy="480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err="1">
                    <a:solidFill>
                      <a:schemeClr val="tx1"/>
                    </a:solidFill>
                  </a:rPr>
                  <a:t>testuser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댓글을 답니다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두줄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짜리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댓글입니다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A3D8F37-5269-4154-B1AF-540003D0F288}"/>
                  </a:ext>
                </a:extLst>
              </p:cNvPr>
              <p:cNvSpPr/>
              <p:nvPr/>
            </p:nvSpPr>
            <p:spPr>
              <a:xfrm>
                <a:off x="6466397" y="2313069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376B13-C62C-4362-8C03-8176E9E6A0D9}"/>
                  </a:ext>
                </a:extLst>
              </p:cNvPr>
              <p:cNvSpPr/>
              <p:nvPr/>
            </p:nvSpPr>
            <p:spPr>
              <a:xfrm>
                <a:off x="6764849" y="2678925"/>
                <a:ext cx="2226147" cy="219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댓글 달기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· · ·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5E864AC-1FB1-4FAA-9D05-662E481B106F}"/>
                  </a:ext>
                </a:extLst>
              </p:cNvPr>
              <p:cNvGrpSpPr/>
              <p:nvPr/>
            </p:nvGrpSpPr>
            <p:grpSpPr>
              <a:xfrm>
                <a:off x="6763820" y="3051028"/>
                <a:ext cx="2239187" cy="603379"/>
                <a:chOff x="3777314" y="515394"/>
                <a:chExt cx="2239187" cy="603379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1343E81-0955-4F16-BA19-C8FB471A4BFE}"/>
                    </a:ext>
                  </a:extLst>
                </p:cNvPr>
                <p:cNvSpPr/>
                <p:nvPr/>
              </p:nvSpPr>
              <p:spPr>
                <a:xfrm>
                  <a:off x="3777314" y="515394"/>
                  <a:ext cx="2226147" cy="603379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15C5742-C1E2-4481-8C56-72D8B184F980}"/>
                    </a:ext>
                  </a:extLst>
                </p:cNvPr>
                <p:cNvSpPr/>
                <p:nvPr/>
              </p:nvSpPr>
              <p:spPr>
                <a:xfrm>
                  <a:off x="4117750" y="573715"/>
                  <a:ext cx="1892231" cy="298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7C6E923-2FEC-4B58-8AAA-16A85801470B}"/>
                    </a:ext>
                  </a:extLst>
                </p:cNvPr>
                <p:cNvSpPr/>
                <p:nvPr/>
              </p:nvSpPr>
              <p:spPr>
                <a:xfrm>
                  <a:off x="3819297" y="667702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ECC2FD9-1D73-4180-8EF9-AF767707A965}"/>
                    </a:ext>
                  </a:extLst>
                </p:cNvPr>
                <p:cNvSpPr/>
                <p:nvPr/>
              </p:nvSpPr>
              <p:spPr>
                <a:xfrm>
                  <a:off x="4126570" y="849668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EE0D6A-9E48-47F1-91C3-C00FED934129}"/>
                  </a:ext>
                </a:extLst>
              </p:cNvPr>
              <p:cNvGrpSpPr/>
              <p:nvPr/>
            </p:nvGrpSpPr>
            <p:grpSpPr>
              <a:xfrm>
                <a:off x="6766838" y="3617221"/>
                <a:ext cx="2239187" cy="677213"/>
                <a:chOff x="6766838" y="4005143"/>
                <a:chExt cx="2239187" cy="67721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201CFD7-295A-4552-BB42-A05B98C6F3AB}"/>
                    </a:ext>
                  </a:extLst>
                </p:cNvPr>
                <p:cNvSpPr/>
                <p:nvPr/>
              </p:nvSpPr>
              <p:spPr>
                <a:xfrm>
                  <a:off x="6766838" y="4042029"/>
                  <a:ext cx="2226147" cy="64032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13D1D96-23E2-45E4-B394-F55BC2ACC509}"/>
                    </a:ext>
                  </a:extLst>
                </p:cNvPr>
                <p:cNvSpPr/>
                <p:nvPr/>
              </p:nvSpPr>
              <p:spPr>
                <a:xfrm>
                  <a:off x="7107274" y="4005143"/>
                  <a:ext cx="1892231" cy="46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en-US" altLang="ko-KR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@testuser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두줄이네요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D866B5E-5AE6-405B-B63C-7BDBA98C605C}"/>
                    </a:ext>
                  </a:extLst>
                </p:cNvPr>
                <p:cNvSpPr/>
                <p:nvPr/>
              </p:nvSpPr>
              <p:spPr>
                <a:xfrm>
                  <a:off x="6808821" y="4099130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77724636-097A-4115-86F8-138E5B9AB503}"/>
                    </a:ext>
                  </a:extLst>
                </p:cNvPr>
                <p:cNvSpPr/>
                <p:nvPr/>
              </p:nvSpPr>
              <p:spPr>
                <a:xfrm>
                  <a:off x="7116094" y="4428877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3690412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F6706E-0104-4755-85BA-616A7E9A3F76}"/>
              </a:ext>
            </a:extLst>
          </p:cNvPr>
          <p:cNvSpPr/>
          <p:nvPr/>
        </p:nvSpPr>
        <p:spPr>
          <a:xfrm>
            <a:off x="9458276" y="3624018"/>
            <a:ext cx="2344037" cy="1181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댓글은 처음에 </a:t>
            </a:r>
            <a:r>
              <a:rPr lang="ko-KR" altLang="en-US" sz="1200" dirty="0" err="1">
                <a:solidFill>
                  <a:schemeClr val="tx1"/>
                </a:solidFill>
              </a:rPr>
              <a:t>루트댓글</a:t>
            </a:r>
            <a:r>
              <a:rPr lang="ko-KR" altLang="en-US" sz="1200" dirty="0">
                <a:solidFill>
                  <a:schemeClr val="tx1"/>
                </a:solidFill>
              </a:rPr>
              <a:t> 기준으로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개가 </a:t>
            </a:r>
            <a:r>
              <a:rPr lang="ko-KR" altLang="en-US" sz="1200" dirty="0" err="1">
                <a:solidFill>
                  <a:schemeClr val="tx1"/>
                </a:solidFill>
              </a:rPr>
              <a:t>로드됩니다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개씩 추가 로드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DC9965D-0FFD-4772-A017-8EC80E00B5A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718797" y="4215013"/>
            <a:ext cx="1739479" cy="81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0A84B9-1ED9-4687-96EF-1A1CE8224703}"/>
              </a:ext>
            </a:extLst>
          </p:cNvPr>
          <p:cNvSpPr/>
          <p:nvPr/>
        </p:nvSpPr>
        <p:spPr>
          <a:xfrm>
            <a:off x="6407823" y="1809938"/>
            <a:ext cx="2598683" cy="214987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208DD1-A6CA-4E22-B40F-00344EEA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53" y="1908145"/>
            <a:ext cx="2126949" cy="19550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B38DA0-9683-4274-96CB-F4D4948CF0E9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B62C507-7057-48E2-9949-D4D0337A118E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C180223-FD37-4F35-B49E-2BA010795CB4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AC930D7-DAD6-47CC-9F6B-2550F78D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76324-569F-46D7-98EC-ECA62D5BA3BC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C305C8D-50EF-4FC0-8CB8-D1600D4DE82A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604866-9760-4B2E-BD86-4B9CED910D9F}"/>
              </a:ext>
            </a:extLst>
          </p:cNvPr>
          <p:cNvSpPr/>
          <p:nvPr/>
        </p:nvSpPr>
        <p:spPr>
          <a:xfrm>
            <a:off x="9786273" y="1779566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기능인데 신고 기능만 넣도록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1DC984-D5A1-4020-8BA7-10DF4C7F0DE9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38398" y="1694325"/>
            <a:ext cx="947875" cy="457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7961729-868B-445A-9C06-CA5935A6B178}"/>
              </a:ext>
            </a:extLst>
          </p:cNvPr>
          <p:cNvSpPr/>
          <p:nvPr/>
        </p:nvSpPr>
        <p:spPr>
          <a:xfrm>
            <a:off x="9816384" y="2591355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상태가 </a:t>
            </a:r>
            <a:r>
              <a:rPr lang="ko-KR" altLang="en-US" sz="1200" dirty="0" err="1">
                <a:solidFill>
                  <a:schemeClr val="tx1"/>
                </a:solidFill>
              </a:rPr>
              <a:t>아닐때만</a:t>
            </a:r>
            <a:r>
              <a:rPr lang="ko-KR" altLang="en-US" sz="1200" dirty="0">
                <a:solidFill>
                  <a:schemeClr val="tx1"/>
                </a:solidFill>
              </a:rPr>
              <a:t> 링크가 나타난다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DD99857-08CB-4F5F-8BD9-963740BD9D0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29780" y="2713738"/>
            <a:ext cx="2236792" cy="13182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49FD92A-0EB2-447C-9DE5-B3A45F3068E6}"/>
              </a:ext>
            </a:extLst>
          </p:cNvPr>
          <p:cNvSpPr/>
          <p:nvPr/>
        </p:nvSpPr>
        <p:spPr>
          <a:xfrm>
            <a:off x="9766572" y="3659779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내용도 없고 댓글도 없는 경우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AD4403B-4FE1-4E85-BAE2-6EAFB5DDD7A6}"/>
              </a:ext>
            </a:extLst>
          </p:cNvPr>
          <p:cNvSpPr/>
          <p:nvPr/>
        </p:nvSpPr>
        <p:spPr>
          <a:xfrm>
            <a:off x="842060" y="2932791"/>
            <a:ext cx="2344037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 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좌우로 개체 선택가능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아래쪽에 현재 개체 위치 표시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7A4625-C6AC-4DF9-9EB2-50946337F9B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186097" y="3218090"/>
            <a:ext cx="968544" cy="868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6796A5-5C6A-4985-B342-CAA6EBB8800B}"/>
              </a:ext>
            </a:extLst>
          </p:cNvPr>
          <p:cNvSpPr/>
          <p:nvPr/>
        </p:nvSpPr>
        <p:spPr>
          <a:xfrm>
            <a:off x="742665" y="1492561"/>
            <a:ext cx="2672977" cy="56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작성자 프로필 사진과 닉네임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A9A02F-9519-4D56-B0D7-47BFA78C9AB2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15642" y="1646263"/>
            <a:ext cx="2999636" cy="1267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D7C642-06F7-47A7-A978-DD7A6A06A5E0}"/>
              </a:ext>
            </a:extLst>
          </p:cNvPr>
          <p:cNvSpPr/>
          <p:nvPr/>
        </p:nvSpPr>
        <p:spPr>
          <a:xfrm>
            <a:off x="1818830" y="522964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좋아요 유무 표시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037F58-C974-46BF-AF55-8383BC2FE5F6}"/>
              </a:ext>
            </a:extLst>
          </p:cNvPr>
          <p:cNvCxnSpPr>
            <a:cxnSpLocks/>
          </p:cNvCxnSpPr>
          <p:nvPr/>
        </p:nvCxnSpPr>
        <p:spPr>
          <a:xfrm flipV="1">
            <a:off x="3669412" y="5420459"/>
            <a:ext cx="2891703" cy="1903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9FC8C2-132E-40F1-8595-FFE8E43230FE}"/>
              </a:ext>
            </a:extLst>
          </p:cNvPr>
          <p:cNvSpPr/>
          <p:nvPr/>
        </p:nvSpPr>
        <p:spPr>
          <a:xfrm>
            <a:off x="9717846" y="4664154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댓글 입력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포커스 댓글 입력으로 이동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1FB04D-2D20-48FE-9F4C-4BD1D6EAEFB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2792" y="5036349"/>
            <a:ext cx="2895054" cy="44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A167F5C-C70F-45E7-9D11-F99AA44B0A73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601528" y="1646264"/>
            <a:ext cx="2214856" cy="13172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有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23428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1809937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해시태그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바로가기와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</a:t>
              </a:r>
              <a:r>
                <a:rPr lang="ko-KR" altLang="en-US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사용자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059F2F-45DE-462A-A401-DF45E17240B3}"/>
              </a:ext>
            </a:extLst>
          </p:cNvPr>
          <p:cNvSpPr/>
          <p:nvPr/>
        </p:nvSpPr>
        <p:spPr>
          <a:xfrm>
            <a:off x="9575050" y="3752952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내용을 수정한 경우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아래와 같이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수정됨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·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4442690"/>
            <a:ext cx="2598683" cy="785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4472749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4566736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4932592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DAB6A5-5A0B-420D-944C-9E65AF3A8BD5}"/>
              </a:ext>
            </a:extLst>
          </p:cNvPr>
          <p:cNvCxnSpPr>
            <a:cxnSpLocks/>
            <a:stCxn id="34" idx="1"/>
            <a:endCxn id="81" idx="3"/>
          </p:cNvCxnSpPr>
          <p:nvPr/>
        </p:nvCxnSpPr>
        <p:spPr>
          <a:xfrm flipH="1">
            <a:off x="7147147" y="4125147"/>
            <a:ext cx="2427903" cy="1589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C159A2-14FA-4C8E-A653-F0FF60477D4C}"/>
              </a:ext>
            </a:extLst>
          </p:cNvPr>
          <p:cNvSpPr/>
          <p:nvPr/>
        </p:nvSpPr>
        <p:spPr>
          <a:xfrm>
            <a:off x="6818197" y="4215013"/>
            <a:ext cx="328950" cy="1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6396C9F-8C18-4C4E-9022-B449C384C0A7}"/>
              </a:ext>
            </a:extLst>
          </p:cNvPr>
          <p:cNvSpPr/>
          <p:nvPr/>
        </p:nvSpPr>
        <p:spPr>
          <a:xfrm>
            <a:off x="9639129" y="516109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내용수정과는 다르게 최초 게시글 작성 날짜를 표시한다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C1F24EB-89C0-4F01-AC5B-3251C645B8E5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77A960A-A350-4326-A800-A0F0A36BA8A8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972228C-15A8-436F-86C6-9A56A73A5AC9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6FBE39D-066C-43AB-BF05-B48A7305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66EB79C-E0EF-4757-AEBC-7BCFF00D87A8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1E9CB6B-158C-4815-8E1D-886F48615ADB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975A27-9E4D-4F18-943A-503FA1F12F3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714514" y="5533292"/>
            <a:ext cx="2924615" cy="3721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2048B2-BA62-4A63-B358-39CE21F4A664}"/>
              </a:ext>
            </a:extLst>
          </p:cNvPr>
          <p:cNvSpPr/>
          <p:nvPr/>
        </p:nvSpPr>
        <p:spPr>
          <a:xfrm>
            <a:off x="6428099" y="1818110"/>
            <a:ext cx="2576311" cy="264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774DA4-DF69-40AC-8576-1B5E8E96F9F4}"/>
              </a:ext>
            </a:extLst>
          </p:cNvPr>
          <p:cNvCxnSpPr>
            <a:cxnSpLocks/>
            <a:stCxn id="116" idx="2"/>
            <a:endCxn id="111" idx="3"/>
          </p:cNvCxnSpPr>
          <p:nvPr/>
        </p:nvCxnSpPr>
        <p:spPr>
          <a:xfrm flipH="1">
            <a:off x="9004410" y="2686682"/>
            <a:ext cx="1341590" cy="4516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754165D-8E45-438E-9421-17081DDCA74D}"/>
              </a:ext>
            </a:extLst>
          </p:cNvPr>
          <p:cNvSpPr/>
          <p:nvPr/>
        </p:nvSpPr>
        <p:spPr>
          <a:xfrm>
            <a:off x="9173981" y="1760380"/>
            <a:ext cx="2344037" cy="92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작성자가 입력한 내용은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번째 최상위 댓글로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하고 게시글 수정에서 수정 가능하게 해야 함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52340DA-BAD6-4518-9661-1F0F318C462C}"/>
              </a:ext>
            </a:extLst>
          </p:cNvPr>
          <p:cNvSpPr/>
          <p:nvPr/>
        </p:nvSpPr>
        <p:spPr>
          <a:xfrm>
            <a:off x="768626" y="4412563"/>
            <a:ext cx="3207806" cy="1300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작성시 입력하는 내용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댓글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아닌 경우의 댓글을 시간 순서대로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달린 댓글에는 댓글 달기 기능을 통해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달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다음 페이지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D57230D-5961-4A55-970B-0647489B685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3976432" y="4815365"/>
            <a:ext cx="2878212" cy="2473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43" y="4570318"/>
            <a:ext cx="495369" cy="3620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49E107-6BC8-4AA9-BA8C-D10524D1ACF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953413" y="2539248"/>
            <a:ext cx="1379600" cy="265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35EC1A-AFD7-478E-AD07-F5A94D7F9AEF}"/>
              </a:ext>
            </a:extLst>
          </p:cNvPr>
          <p:cNvSpPr/>
          <p:nvPr/>
        </p:nvSpPr>
        <p:spPr>
          <a:xfrm>
            <a:off x="9333013" y="1762641"/>
            <a:ext cx="2344037" cy="155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···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기능은 포커스가 해당 댓글에 있을 때 보여진다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더보기를 누르면  자신이 </a:t>
            </a:r>
            <a:r>
              <a:rPr lang="ko-KR" altLang="en-US" sz="1200" dirty="0" err="1">
                <a:solidFill>
                  <a:schemeClr val="tx1"/>
                </a:solidFill>
              </a:rPr>
              <a:t>기록한게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200" dirty="0">
                <a:solidFill>
                  <a:schemeClr val="tx1"/>
                </a:solidFill>
              </a:rPr>
              <a:t> 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팝업창이 나타나고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자신이 기록한 경우신고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848761B-6118-4880-94AE-A78ED86B5666}"/>
              </a:ext>
            </a:extLst>
          </p:cNvPr>
          <p:cNvSpPr/>
          <p:nvPr/>
        </p:nvSpPr>
        <p:spPr>
          <a:xfrm>
            <a:off x="2367020" y="2164235"/>
            <a:ext cx="2812405" cy="1359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펼치면 이처럼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만 큼 들어간 댓글들이 보입니다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깊이는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이상 들어 갈수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댓글도 </a:t>
            </a:r>
            <a:r>
              <a:rPr lang="ko-KR" altLang="en-US" sz="1200" dirty="0" err="1">
                <a:solidFill>
                  <a:schemeClr val="tx1"/>
                </a:solidFill>
              </a:rPr>
              <a:t>대댓글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</a:rPr>
              <a:t>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을 가집니다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댓글 숨기기를 누르면 기본 상태로 변경됩니다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0FE2FA8-CF80-466F-B088-8678B251D3B2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5179425" y="2844026"/>
            <a:ext cx="1379600" cy="30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0DD769-1C34-4342-805F-6EA8B7070604}"/>
              </a:ext>
            </a:extLst>
          </p:cNvPr>
          <p:cNvSpPr/>
          <p:nvPr/>
        </p:nvSpPr>
        <p:spPr>
          <a:xfrm flipH="1">
            <a:off x="6745429" y="2888024"/>
            <a:ext cx="2191976" cy="141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99F812-0EFE-4509-8820-420694932126}"/>
              </a:ext>
            </a:extLst>
          </p:cNvPr>
          <p:cNvSpPr/>
          <p:nvPr/>
        </p:nvSpPr>
        <p:spPr>
          <a:xfrm flipH="1">
            <a:off x="6739691" y="4942819"/>
            <a:ext cx="2197713" cy="32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331C2B8-22EE-43F4-A126-BECDBDED3C9C}"/>
              </a:ext>
            </a:extLst>
          </p:cNvPr>
          <p:cNvSpPr/>
          <p:nvPr/>
        </p:nvSpPr>
        <p:spPr>
          <a:xfrm>
            <a:off x="2435396" y="3684886"/>
            <a:ext cx="2812405" cy="743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대댓글은</a:t>
            </a:r>
            <a:r>
              <a:rPr lang="ko-KR" altLang="en-US" sz="1200" dirty="0">
                <a:solidFill>
                  <a:schemeClr val="tx1"/>
                </a:solidFill>
              </a:rPr>
              <a:t> 기본적으로 이처럼 숨겨져 있고 개수를 표시합니다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B8F1D5E-E99A-4B41-832C-E0A6204B34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247801" y="4056423"/>
            <a:ext cx="1938090" cy="1104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ko-KR" altLang="en-US" dirty="0"/>
              <a:t> 달기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CF48C3-DAB0-4DC2-A216-482A1C70D714}"/>
              </a:ext>
            </a:extLst>
          </p:cNvPr>
          <p:cNvSpPr/>
          <p:nvPr/>
        </p:nvSpPr>
        <p:spPr>
          <a:xfrm>
            <a:off x="9333013" y="1762641"/>
            <a:ext cx="2344037" cy="15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댓글에 대한 댓글 달기를 </a:t>
            </a:r>
            <a:r>
              <a:rPr lang="ko-KR" altLang="en-US" sz="1200" dirty="0" err="1">
                <a:solidFill>
                  <a:schemeClr val="tx1"/>
                </a:solidFill>
              </a:rPr>
              <a:t>누른경우</a:t>
            </a:r>
            <a:r>
              <a:rPr lang="ko-KR" altLang="en-US" sz="1200" dirty="0">
                <a:solidFill>
                  <a:schemeClr val="tx1"/>
                </a:solidFill>
              </a:rPr>
              <a:t> 댓글 입력창에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댓글작성자가 자동으로 입력되며 이때 댓글을 작성하고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해당 댓글의 루트 댓글의 제일 아래에 댓글이 추가됩니다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B2F18A4-C186-4B8E-9A6A-5E3106B6C7C0}"/>
              </a:ext>
            </a:extLst>
          </p:cNvPr>
          <p:cNvSpPr/>
          <p:nvPr/>
        </p:nvSpPr>
        <p:spPr>
          <a:xfrm>
            <a:off x="6428099" y="2234021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B794-EB0E-46CF-9D2B-06653954B45A}"/>
              </a:ext>
            </a:extLst>
          </p:cNvPr>
          <p:cNvSpPr/>
          <p:nvPr/>
        </p:nvSpPr>
        <p:spPr>
          <a:xfrm>
            <a:off x="6413726" y="4317849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C0B66D-2204-4362-977B-5E6B15B3C66D}"/>
              </a:ext>
            </a:extLst>
          </p:cNvPr>
          <p:cNvCxnSpPr>
            <a:cxnSpLocks/>
            <a:stCxn id="98" idx="3"/>
            <a:endCxn id="65" idx="2"/>
          </p:cNvCxnSpPr>
          <p:nvPr/>
        </p:nvCxnSpPr>
        <p:spPr>
          <a:xfrm flipV="1">
            <a:off x="3858484" y="2446996"/>
            <a:ext cx="2607913" cy="9913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F482B7F-3B64-4154-B43F-207D965DD8D5}"/>
              </a:ext>
            </a:extLst>
          </p:cNvPr>
          <p:cNvSpPr/>
          <p:nvPr/>
        </p:nvSpPr>
        <p:spPr>
          <a:xfrm>
            <a:off x="2491798" y="3232775"/>
            <a:ext cx="1366686" cy="411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루트 댓글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8AA490-6EA8-4247-BC5E-BEBD9A30B598}"/>
              </a:ext>
            </a:extLst>
          </p:cNvPr>
          <p:cNvCxnSpPr>
            <a:cxnSpLocks/>
            <a:stCxn id="98" idx="3"/>
            <a:endCxn id="126" idx="2"/>
          </p:cNvCxnSpPr>
          <p:nvPr/>
        </p:nvCxnSpPr>
        <p:spPr>
          <a:xfrm>
            <a:off x="3858484" y="3438315"/>
            <a:ext cx="2563796" cy="1082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31B8F95-09DD-482C-B984-F0BD86703DE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269019" y="2534630"/>
            <a:ext cx="2063994" cy="2853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247CC59-AE14-485F-BA83-39D1B6A99498}"/>
              </a:ext>
            </a:extLst>
          </p:cNvPr>
          <p:cNvCxnSpPr>
            <a:cxnSpLocks/>
          </p:cNvCxnSpPr>
          <p:nvPr/>
        </p:nvCxnSpPr>
        <p:spPr>
          <a:xfrm flipH="1">
            <a:off x="6927273" y="2814991"/>
            <a:ext cx="341746" cy="32089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35B1C7C-113C-4946-B573-65B0F8F2494E}"/>
              </a:ext>
            </a:extLst>
          </p:cNvPr>
          <p:cNvSpPr/>
          <p:nvPr/>
        </p:nvSpPr>
        <p:spPr>
          <a:xfrm>
            <a:off x="9344753" y="3390844"/>
            <a:ext cx="2344037" cy="117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경우에도 루트 댓글의 제일 아래에 댓글이 추가 되는데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사용자로 언급하는 대상만 해당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작성자로 입력됩니다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BE7EF3-2454-4809-8BEC-E99123225228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675115" y="3504786"/>
            <a:ext cx="1669638" cy="47601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8C6EAB-1A69-4DBC-84E4-BD49EB081563}"/>
              </a:ext>
            </a:extLst>
          </p:cNvPr>
          <p:cNvSpPr/>
          <p:nvPr/>
        </p:nvSpPr>
        <p:spPr>
          <a:xfrm>
            <a:off x="9188914" y="4845025"/>
            <a:ext cx="2589183" cy="1386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달기 링크를 클릭해서 포커스가 댓글 입력 창으로 이동하는 경우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누를 때까지 루트 댓글이 고정됩니다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(@</a:t>
            </a:r>
            <a:r>
              <a:rPr lang="ko-KR" altLang="en-US" sz="1200" dirty="0">
                <a:solidFill>
                  <a:schemeClr val="tx1"/>
                </a:solidFill>
              </a:rPr>
              <a:t>사용자 언급을 지우고 달아도 마지막 선택된 루트 댓글에 달립니다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2112</Words>
  <Application>Microsoft Office PowerPoint</Application>
  <PresentationFormat>와이드스크린</PresentationFormat>
  <Paragraphs>660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69</cp:revision>
  <dcterms:created xsi:type="dcterms:W3CDTF">2024-01-17T10:58:28Z</dcterms:created>
  <dcterms:modified xsi:type="dcterms:W3CDTF">2024-01-29T07:17:35Z</dcterms:modified>
</cp:coreProperties>
</file>