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2" r:id="rId7"/>
    <p:sldId id="287" r:id="rId8"/>
    <p:sldId id="289" r:id="rId9"/>
    <p:sldId id="288" r:id="rId10"/>
    <p:sldId id="290" r:id="rId11"/>
    <p:sldId id="291" r:id="rId12"/>
    <p:sldId id="293" r:id="rId13"/>
    <p:sldId id="292" r:id="rId14"/>
    <p:sldId id="294" r:id="rId15"/>
    <p:sldId id="295" r:id="rId16"/>
    <p:sldId id="296" r:id="rId17"/>
    <p:sldId id="297" r:id="rId18"/>
    <p:sldId id="298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93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AA3926-5BDC-381B-F377-CBC78FA94F43}"/>
              </a:ext>
            </a:extLst>
          </p:cNvPr>
          <p:cNvSpPr/>
          <p:nvPr/>
        </p:nvSpPr>
        <p:spPr>
          <a:xfrm>
            <a:off x="7467600" y="2172939"/>
            <a:ext cx="3192780" cy="16609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 작업중</a:t>
            </a:r>
          </a:p>
        </p:txBody>
      </p: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1214</Words>
  <Application>Microsoft Office PowerPoint</Application>
  <PresentationFormat>와이드스크린</PresentationFormat>
  <Paragraphs>448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WooSung Jeon</cp:lastModifiedBy>
  <cp:revision>51</cp:revision>
  <dcterms:created xsi:type="dcterms:W3CDTF">2024-01-17T10:58:28Z</dcterms:created>
  <dcterms:modified xsi:type="dcterms:W3CDTF">2024-01-28T12:29:12Z</dcterms:modified>
</cp:coreProperties>
</file>