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287" r:id="rId7"/>
    <p:sldId id="289" r:id="rId8"/>
    <p:sldId id="288" r:id="rId9"/>
    <p:sldId id="290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 err="1"/>
              <a:t>검색중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1" y="1779566"/>
            <a:ext cx="1147992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/>
          <p:nvPr/>
        </p:nvCxnSpPr>
        <p:spPr>
          <a:xfrm>
            <a:off x="2456366" y="2172939"/>
            <a:ext cx="1316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 err="1"/>
              <a:t>검색전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1" y="1779566"/>
            <a:ext cx="1147992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/>
          <p:nvPr/>
        </p:nvCxnSpPr>
        <p:spPr>
          <a:xfrm>
            <a:off x="2456366" y="2172939"/>
            <a:ext cx="1316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124077" y="1080963"/>
            <a:ext cx="905878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328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40</cp:revision>
  <dcterms:created xsi:type="dcterms:W3CDTF">2024-01-17T10:58:28Z</dcterms:created>
  <dcterms:modified xsi:type="dcterms:W3CDTF">2024-01-26T07:27:45Z</dcterms:modified>
</cp:coreProperties>
</file>