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2" r:id="rId3"/>
    <p:sldId id="283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1512"/>
    <a:srgbClr val="FAFAFA"/>
    <a:srgbClr val="3F3F3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57623-F05C-E560-5504-C8827BEF8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4FED91-805F-050B-D09F-9A14167FA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E5F20-20CB-BC08-B28C-92F3DB84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13034C-F606-8B54-6166-549ACD73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CBD83-4241-3098-E9B1-B7609C4B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91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8E714-BBD3-9B9F-4265-194EF3EA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067D7-C573-8FA4-EA32-16CF47D98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38B22-5025-FAA2-3513-7BEDF0B4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3496D-3D3A-8249-1FDF-BEA81520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5F2DA-E9B7-C219-3063-4C070FF1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3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27B9C3-DFC1-57EA-64E8-4A024DA2B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E2985B-C6C1-5F66-FB08-008F9ED48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554B5-57D2-77BF-A30F-115A5B3B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8D2E4-FA85-F8C7-74A5-E186D7A9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55DB0-FB6D-7813-EA34-BA8A7A22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30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D2EC-4441-0CCE-6E77-346F4467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C67EA-42FC-6878-9D59-1AB58386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F079F-21D5-1C61-047E-C2050479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49C87-6108-188C-52CA-AC6DF6DB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93F06-75C5-E20C-1835-F2C0A098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1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0F104-DD17-3355-33B3-4B7A79E2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9DF8E-A30C-71C6-6A99-3C66301CB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D3C52-3299-D488-1F98-7A7AD607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AA76E-3BAD-4DDF-D6CD-342C88CD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973FB-E211-877C-A2CF-ADD48757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6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5EA7B-4A10-8087-EE3D-202E8D76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3932A-BF90-71FF-3E9D-9034CFB15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83B798-3B38-006D-82DB-BA29E5A0F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5E1432-54D5-A512-DBE3-48A45AF5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3EC4A-6A3C-5778-2EA1-56838A4D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02C0AC-4114-A6BF-9C1B-DD0B74CD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4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F7027-7978-D191-51E8-C44AF7FB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7645F4-C7DE-F397-C6C0-DB4EC9A23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E57CFB-5479-7FB6-C71E-ACAEC4432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8FBE93-3E52-8F5C-2432-7E4E0476C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0ABFF4-D066-BBD3-2B4A-DE973E844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819967-AC31-8F23-85DE-ABE08177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470521-759E-C003-4CB3-28E4EAE8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853303-DEB3-6147-CF9B-12759B88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3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238AC-AF11-A9E5-4494-83020780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08A232-E2F3-D4D9-98AF-7270AD32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B7212A-EE4A-4574-3A19-DDBBE69C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651FA0-FF02-6B0C-6905-DEFAD096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69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ADE4BC-54D7-DD03-EE8D-2E86A283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46B399-3501-57CA-EBED-646039EA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DCE9D6-1DE9-496E-874C-39B6FC29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3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7F2DA-9DAB-0D64-C5C8-A7541B97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E41FE-4B1B-479F-25E9-86D4153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DEAAC1-FD1E-8BA7-4007-7351203DF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8F635C-2B9F-A5C1-0EE5-48CBB9F6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2762E3-292C-8B09-2FE5-97DFBAC8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AD21B8-B681-0EF1-7F79-F1BA70C2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76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E490-79F6-B0AF-7F68-4828B657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3A0126-7C10-1FED-BB3E-5511F8FC3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8BB8DF-55BD-7C13-8FDF-428B732EC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230F50-C900-41C5-B21A-A7945E5A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15285D-BA41-37CA-02A6-BC6062C8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04A2AB-D94B-34B9-A075-2E28AC48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9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7EF140-00D6-5AB1-09F5-71B8EF4F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1A0317-DFE8-E89A-11B9-D8DB45D0C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F5EBD-70C3-EDAA-CA21-238703B99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77CC9-092F-4D65-B38D-45CE7ECC2F4D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40AE8-A43C-DBA0-EE2E-2147B1232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DD74C-202D-2D46-5C00-63C7BBBBE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36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9E98955-5874-4498-2FF1-2AA216ACCCF4}"/>
              </a:ext>
            </a:extLst>
          </p:cNvPr>
          <p:cNvSpPr txBox="1"/>
          <p:nvPr/>
        </p:nvSpPr>
        <p:spPr>
          <a:xfrm>
            <a:off x="3004460" y="2166586"/>
            <a:ext cx="5143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941F43-0E51-E97E-DB37-2C9AC7A98B87}"/>
              </a:ext>
            </a:extLst>
          </p:cNvPr>
          <p:cNvSpPr txBox="1"/>
          <p:nvPr/>
        </p:nvSpPr>
        <p:spPr>
          <a:xfrm>
            <a:off x="3205839" y="3150997"/>
            <a:ext cx="494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AWS</a:t>
            </a:r>
            <a:r>
              <a:rPr lang="ko-KR" altLang="en-US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활용한 자바 스프링 기반 </a:t>
            </a:r>
            <a:r>
              <a:rPr lang="ko-KR" altLang="en-US" dirty="0" err="1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풀스택</a:t>
            </a:r>
            <a:r>
              <a:rPr lang="ko-KR" altLang="en-US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개발자 양성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8C840D-0388-6662-4955-68B11ADF3F3D}"/>
              </a:ext>
            </a:extLst>
          </p:cNvPr>
          <p:cNvSpPr txBox="1"/>
          <p:nvPr/>
        </p:nvSpPr>
        <p:spPr>
          <a:xfrm>
            <a:off x="374649" y="352426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이젠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아카데미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53F516-3A38-922F-E571-46283A31A16D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F7E034-5A97-B35D-CBD1-41659CA775BF}"/>
              </a:ext>
            </a:extLst>
          </p:cNvPr>
          <p:cNvSpPr txBox="1"/>
          <p:nvPr/>
        </p:nvSpPr>
        <p:spPr>
          <a:xfrm>
            <a:off x="4446435" y="4160835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조원 </a:t>
            </a:r>
            <a:r>
              <a:rPr lang="en-US" altLang="ko-KR" dirty="0"/>
              <a:t>: </a:t>
            </a:r>
            <a:r>
              <a:rPr lang="ko-KR" altLang="en-US" dirty="0" err="1"/>
              <a:t>전우성</a:t>
            </a:r>
            <a:r>
              <a:rPr lang="en-US" altLang="ko-KR" dirty="0"/>
              <a:t>, </a:t>
            </a:r>
            <a:r>
              <a:rPr lang="ko-KR" altLang="en-US" dirty="0" err="1"/>
              <a:t>주현종</a:t>
            </a:r>
            <a:r>
              <a:rPr lang="en-US" altLang="ko-KR" dirty="0"/>
              <a:t>, </a:t>
            </a:r>
            <a:r>
              <a:rPr lang="ko-KR" altLang="en-US" dirty="0" err="1"/>
              <a:t>김건승</a:t>
            </a:r>
            <a:endParaRPr lang="ko-KR" altLang="en-US" dirty="0"/>
          </a:p>
        </p:txBody>
      </p:sp>
      <p:pic>
        <p:nvPicPr>
          <p:cNvPr id="19" name="그래픽 18">
            <a:extLst>
              <a:ext uri="{FF2B5EF4-FFF2-40B4-BE49-F238E27FC236}">
                <a16:creationId xmlns:a16="http://schemas.microsoft.com/office/drawing/2014/main" id="{99F92BAD-2EA3-A895-02C6-0C626F854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3074" y="317309"/>
            <a:ext cx="6324600" cy="5667375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374093F8-9684-3714-603B-37D8ED90A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4300" y="3800474"/>
            <a:ext cx="7905751" cy="2705100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C202F0F-EA07-ABD6-2D6A-A46156ADE453}"/>
              </a:ext>
            </a:extLst>
          </p:cNvPr>
          <p:cNvCxnSpPr>
            <a:cxnSpLocks/>
          </p:cNvCxnSpPr>
          <p:nvPr/>
        </p:nvCxnSpPr>
        <p:spPr>
          <a:xfrm>
            <a:off x="3004460" y="2967695"/>
            <a:ext cx="5143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01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타원 56">
            <a:extLst>
              <a:ext uri="{FF2B5EF4-FFF2-40B4-BE49-F238E27FC236}">
                <a16:creationId xmlns:a16="http://schemas.microsoft.com/office/drawing/2014/main" id="{ECBEF417-0B27-4B90-C9E7-41FB816D36AC}"/>
              </a:ext>
            </a:extLst>
          </p:cNvPr>
          <p:cNvSpPr/>
          <p:nvPr/>
        </p:nvSpPr>
        <p:spPr>
          <a:xfrm>
            <a:off x="2584450" y="5089713"/>
            <a:ext cx="555278" cy="555278"/>
          </a:xfrm>
          <a:prstGeom prst="ellipse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61512"/>
              </a:solidFill>
            </a:endParaRPr>
          </a:p>
        </p:txBody>
      </p:sp>
      <p:sp>
        <p:nvSpPr>
          <p:cNvPr id="56" name="순서도: 지연 55">
            <a:extLst>
              <a:ext uri="{FF2B5EF4-FFF2-40B4-BE49-F238E27FC236}">
                <a16:creationId xmlns:a16="http://schemas.microsoft.com/office/drawing/2014/main" id="{C6812FAD-8424-9781-AA0D-B4DF8A1A104B}"/>
              </a:ext>
            </a:extLst>
          </p:cNvPr>
          <p:cNvSpPr/>
          <p:nvPr/>
        </p:nvSpPr>
        <p:spPr>
          <a:xfrm>
            <a:off x="361949" y="2586384"/>
            <a:ext cx="1333502" cy="135061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298AB04-2236-69D5-5C32-601F5938E4E3}"/>
              </a:ext>
            </a:extLst>
          </p:cNvPr>
          <p:cNvSpPr/>
          <p:nvPr/>
        </p:nvSpPr>
        <p:spPr>
          <a:xfrm>
            <a:off x="2571750" y="4132612"/>
            <a:ext cx="555278" cy="555278"/>
          </a:xfrm>
          <a:prstGeom prst="ellipse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61512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73768D1-94C6-DD68-BD04-CCFA048271A9}"/>
              </a:ext>
            </a:extLst>
          </p:cNvPr>
          <p:cNvSpPr/>
          <p:nvPr/>
        </p:nvSpPr>
        <p:spPr>
          <a:xfrm>
            <a:off x="2562225" y="3146773"/>
            <a:ext cx="555278" cy="555278"/>
          </a:xfrm>
          <a:prstGeom prst="ellipse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61512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4E35D66-67E6-3F2F-87A1-597C93663215}"/>
              </a:ext>
            </a:extLst>
          </p:cNvPr>
          <p:cNvSpPr/>
          <p:nvPr/>
        </p:nvSpPr>
        <p:spPr>
          <a:xfrm>
            <a:off x="2562225" y="2170459"/>
            <a:ext cx="555278" cy="555278"/>
          </a:xfrm>
          <a:prstGeom prst="ellipse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61512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E34BBEF-06DC-8C35-EC08-4BA41420E73C}"/>
              </a:ext>
            </a:extLst>
          </p:cNvPr>
          <p:cNvSpPr/>
          <p:nvPr/>
        </p:nvSpPr>
        <p:spPr>
          <a:xfrm>
            <a:off x="2562225" y="1175097"/>
            <a:ext cx="555278" cy="555278"/>
          </a:xfrm>
          <a:prstGeom prst="ellipse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F5E4C9-B59F-57D3-0B17-0DABC99E4039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24CB61-42ED-969A-E92C-EEC0C4B0CCCF}"/>
              </a:ext>
            </a:extLst>
          </p:cNvPr>
          <p:cNvSpPr txBox="1"/>
          <p:nvPr/>
        </p:nvSpPr>
        <p:spPr>
          <a:xfrm>
            <a:off x="400048" y="2915692"/>
            <a:ext cx="13335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3330E6-0397-E5C0-F16B-08652EB8BA7C}"/>
              </a:ext>
            </a:extLst>
          </p:cNvPr>
          <p:cNvSpPr txBox="1"/>
          <p:nvPr/>
        </p:nvSpPr>
        <p:spPr>
          <a:xfrm>
            <a:off x="2638424" y="1143028"/>
            <a:ext cx="234070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1</a:t>
            </a:r>
            <a:r>
              <a:rPr lang="en-US" altLang="ko-KR" sz="3200" dirty="0"/>
              <a:t>  </a:t>
            </a:r>
            <a:r>
              <a:rPr lang="ko-KR" altLang="en-US" sz="3200" dirty="0"/>
              <a:t>회원관리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>
                <a:solidFill>
                  <a:schemeClr val="bg1"/>
                </a:solidFill>
              </a:rPr>
              <a:t>2</a:t>
            </a:r>
            <a:endParaRPr lang="en-US" altLang="ko-KR" sz="3200" dirty="0"/>
          </a:p>
          <a:p>
            <a:r>
              <a:rPr lang="en-US" altLang="ko-KR" sz="3200" dirty="0"/>
              <a:t> 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endParaRPr lang="en-US" altLang="ko-KR" sz="3200" dirty="0"/>
          </a:p>
          <a:p>
            <a:pPr marL="514350" indent="-514350">
              <a:buAutoNum type="arabicPlain" startAt="4"/>
            </a:pPr>
            <a:endParaRPr lang="en-US" altLang="ko-KR" sz="3200" dirty="0"/>
          </a:p>
          <a:p>
            <a:r>
              <a:rPr lang="en-US" altLang="ko-KR" sz="3200" dirty="0">
                <a:solidFill>
                  <a:schemeClr val="bg1"/>
                </a:solidFill>
              </a:rPr>
              <a:t>5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44368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1</a:t>
            </a:r>
            <a:r>
              <a:rPr lang="en-US" altLang="ko-KR" sz="3200" dirty="0"/>
              <a:t>  </a:t>
            </a:r>
            <a:r>
              <a:rPr lang="ko-KR" altLang="en-US" sz="3200" dirty="0"/>
              <a:t>회원 관리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E99184C-7450-4FE5-985C-DFF787D78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285" y="1382589"/>
            <a:ext cx="3977429" cy="51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05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1</a:t>
            </a:r>
            <a:r>
              <a:rPr lang="en-US" altLang="ko-KR" sz="3200" dirty="0"/>
              <a:t>  </a:t>
            </a:r>
            <a:r>
              <a:rPr lang="ko-KR" altLang="en-US" sz="3200" dirty="0"/>
              <a:t>회원 관리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37CF182-3E23-4F5F-8970-7683B650D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531" y="1261584"/>
            <a:ext cx="4078937" cy="509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2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36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나눔바른고딕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하늘 강</dc:creator>
  <cp:lastModifiedBy>MYCOM</cp:lastModifiedBy>
  <cp:revision>25</cp:revision>
  <dcterms:created xsi:type="dcterms:W3CDTF">2024-01-17T10:58:28Z</dcterms:created>
  <dcterms:modified xsi:type="dcterms:W3CDTF">2024-01-24T02:07:13Z</dcterms:modified>
</cp:coreProperties>
</file>