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C0E17-13BD-4A70-B5C8-14A78BBA9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E70A0-9778-4764-93B4-F941CFB8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5757D-32B8-49BF-B4FA-8AAE2FB2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247-E7DF-4FFD-A98B-26B6BA5E55AA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30043-A31C-47E3-9F15-C80E6E3F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E43E1-9AC1-4A13-B982-C51D58A5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B430-FA50-4169-84D6-C8C189B3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5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FB0BB-A2D2-47CD-B07D-707A3F23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8F1664-CC82-4841-B38B-B3DBB5475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4471B-E831-4A49-877E-224D8870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247-E7DF-4FFD-A98B-26B6BA5E55AA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4994C-8FC1-48CA-B427-37867D74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8A55C-30C5-4BE7-876E-617A6A70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B430-FA50-4169-84D6-C8C189B3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5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9B6973-BE70-4F67-BF7D-5843B0ECF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C90217-0865-417B-AB0F-39611EEC5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70D24-952C-41C8-BE28-B06FCD54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247-E7DF-4FFD-A98B-26B6BA5E55AA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F336B-5829-4D24-8078-2BA6D192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A903A-6DC2-4AC4-A2C2-995A9420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B430-FA50-4169-84D6-C8C189B3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4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E48D6-8BAC-4D90-94F2-3647ABD5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6F283-CA93-4261-8059-896B2FD6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F18D5-D4B3-4369-BBFE-56F0E224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247-E7DF-4FFD-A98B-26B6BA5E55AA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1CF55-D6C1-45E5-9A6A-1BC63318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A3F17-277B-47E3-8D07-78448CBC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B430-FA50-4169-84D6-C8C189B3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17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23695-549E-4F05-ABEF-26F1D31E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7D6FF-C737-4305-AE01-3A82735A1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25832-EDB0-44CE-A6AA-E090EF1F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247-E7DF-4FFD-A98B-26B6BA5E55AA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A5D43-A91D-4156-ACD4-1CE2E9D1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97E67-C8AA-401A-9372-17D6A13D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B430-FA50-4169-84D6-C8C189B3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3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2C780-266C-4D41-9A74-8F83A9C4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DCE83-FDA1-4E3B-9AD7-B186F21F2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2054BE-8850-49C1-87E3-A4DE4968C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72F50-06E4-4A50-8D00-194A280A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247-E7DF-4FFD-A98B-26B6BA5E55AA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E42E55-F0BD-4581-92D8-42E82433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CA8167-E3B0-4164-A890-D2A84A89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B430-FA50-4169-84D6-C8C189B3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1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5AE19-DFB2-4C39-B10B-D6EDAC38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B7D4F-232C-4305-B89E-91A0F8548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F547AE-6E99-45CC-B0F3-AD9AF15B6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F9B5BE-7C21-4B44-A7D4-34F4B9126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9DC294-15EB-4E85-B03C-9135B47AC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81DEB0-8F9F-4099-ABE7-3AA2D730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247-E7DF-4FFD-A98B-26B6BA5E55AA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A8A03A-1ABB-439E-8E7A-2404D713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1C1708-55EE-49F1-BDC2-E8AC7AC9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B430-FA50-4169-84D6-C8C189B3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9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1196C-8300-42BE-85CB-598EC8F9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A4D757-8E47-48D8-98ED-B9FA722D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247-E7DF-4FFD-A98B-26B6BA5E55AA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A2121-4EFF-48E2-8765-797C61C4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85A4FC-9D89-4BE0-BBF4-753EC048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B430-FA50-4169-84D6-C8C189B3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0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F848BF-88A0-484C-B323-D00E28E6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247-E7DF-4FFD-A98B-26B6BA5E55AA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FD23DF-9B80-4832-82AC-83C15355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445C0D-78A8-43D7-9085-7D4777AA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B430-FA50-4169-84D6-C8C189B3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0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76195-5492-4B76-ACFE-8974B825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D47C2-0F31-4D77-9710-AC254745A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3BCD04-552F-4CB0-9EF7-6BD607ACE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C5388-A624-432F-B12C-0A813AB7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247-E7DF-4FFD-A98B-26B6BA5E55AA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5F4C2-C19B-42CD-8E6A-6932FE21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AEE89-B35A-4185-9ACC-57141AFA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B430-FA50-4169-84D6-C8C189B3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5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C997A-1AA9-4BE7-B4E7-C9C01CB5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9019A1-4884-4DA7-8332-A6675620C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EEBAB-0B22-4CCB-BA86-869CEFAFA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BB138-9C71-4F98-93FF-3844CB17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247-E7DF-4FFD-A98B-26B6BA5E55AA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4A9B7-5B19-4C3D-9839-38ADC6EE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446BA1-45BD-46CE-83A4-99C04862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B430-FA50-4169-84D6-C8C189B3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5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A34DC7-8B2B-4B25-9AC7-94D572C1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2BE97-EC63-4C1D-8DD8-BC2F397A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59287-0264-42BF-B8DB-DB556F062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B247-E7DF-4FFD-A98B-26B6BA5E55AA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EEAE1-797D-47D3-BBA8-1BA320B57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611AA-2049-4D66-8C2C-0D303FAF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CB430-FA50-4169-84D6-C8C189B3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8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95F5-B54D-4B28-B01C-011CEF963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임시 설계</a:t>
            </a:r>
          </a:p>
        </p:txBody>
      </p:sp>
    </p:spTree>
    <p:extLst>
      <p:ext uri="{BB962C8B-B14F-4D97-AF65-F5344CB8AC3E}">
        <p14:creationId xmlns:p14="http://schemas.microsoft.com/office/powerpoint/2010/main" val="64759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AC89668-DD7E-4E39-AB33-1AE7B22A6DC2}"/>
              </a:ext>
            </a:extLst>
          </p:cNvPr>
          <p:cNvGraphicFramePr>
            <a:graphicFrameLocks noGrp="1"/>
          </p:cNvGraphicFramePr>
          <p:nvPr/>
        </p:nvGraphicFramePr>
        <p:xfrm>
          <a:off x="1266092" y="1386672"/>
          <a:ext cx="9395209" cy="3918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5209">
                  <a:extLst>
                    <a:ext uri="{9D8B030D-6E8A-4147-A177-3AD203B41FA5}">
                      <a16:colId xmlns:a16="http://schemas.microsoft.com/office/drawing/2014/main" val="1143653367"/>
                    </a:ext>
                  </a:extLst>
                </a:gridCol>
              </a:tblGrid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773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39414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85418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71204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3107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2730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345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04A083-02D5-4AAB-9547-FE8D1EBE5BA3}"/>
              </a:ext>
            </a:extLst>
          </p:cNvPr>
          <p:cNvSpPr txBox="1"/>
          <p:nvPr/>
        </p:nvSpPr>
        <p:spPr>
          <a:xfrm>
            <a:off x="9033468" y="362403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게시판 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E5A709-7CDD-4C39-AF40-21E104608198}"/>
              </a:ext>
            </a:extLst>
          </p:cNvPr>
          <p:cNvSpPr/>
          <p:nvPr/>
        </p:nvSpPr>
        <p:spPr>
          <a:xfrm>
            <a:off x="9930212" y="-11392"/>
            <a:ext cx="2261788" cy="420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슬라이드 메뉴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B87BB2-7C01-433F-A167-2AC04B6B012A}"/>
              </a:ext>
            </a:extLst>
          </p:cNvPr>
          <p:cNvSpPr/>
          <p:nvPr/>
        </p:nvSpPr>
        <p:spPr>
          <a:xfrm>
            <a:off x="1266092" y="731734"/>
            <a:ext cx="2110810" cy="444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타입 추가</a:t>
            </a:r>
          </a:p>
        </p:txBody>
      </p:sp>
    </p:spTree>
    <p:extLst>
      <p:ext uri="{BB962C8B-B14F-4D97-AF65-F5344CB8AC3E}">
        <p14:creationId xmlns:p14="http://schemas.microsoft.com/office/powerpoint/2010/main" val="230317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AC89668-DD7E-4E39-AB33-1AE7B22A6DC2}"/>
              </a:ext>
            </a:extLst>
          </p:cNvPr>
          <p:cNvGraphicFramePr>
            <a:graphicFrameLocks noGrp="1"/>
          </p:cNvGraphicFramePr>
          <p:nvPr/>
        </p:nvGraphicFramePr>
        <p:xfrm>
          <a:off x="1266092" y="1386672"/>
          <a:ext cx="9395209" cy="3918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5209">
                  <a:extLst>
                    <a:ext uri="{9D8B030D-6E8A-4147-A177-3AD203B41FA5}">
                      <a16:colId xmlns:a16="http://schemas.microsoft.com/office/drawing/2014/main" val="1143653367"/>
                    </a:ext>
                  </a:extLst>
                </a:gridCol>
              </a:tblGrid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773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39414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85418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71204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3107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2730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345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04A083-02D5-4AAB-9547-FE8D1EBE5BA3}"/>
              </a:ext>
            </a:extLst>
          </p:cNvPr>
          <p:cNvSpPr txBox="1"/>
          <p:nvPr/>
        </p:nvSpPr>
        <p:spPr>
          <a:xfrm>
            <a:off x="9033468" y="362403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직군 종류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E5A709-7CDD-4C39-AF40-21E104608198}"/>
              </a:ext>
            </a:extLst>
          </p:cNvPr>
          <p:cNvSpPr/>
          <p:nvPr/>
        </p:nvSpPr>
        <p:spPr>
          <a:xfrm>
            <a:off x="9930212" y="-11392"/>
            <a:ext cx="2261788" cy="420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슬라이드 메뉴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B87BB2-7C01-433F-A167-2AC04B6B012A}"/>
              </a:ext>
            </a:extLst>
          </p:cNvPr>
          <p:cNvSpPr/>
          <p:nvPr/>
        </p:nvSpPr>
        <p:spPr>
          <a:xfrm>
            <a:off x="1266092" y="731734"/>
            <a:ext cx="2110810" cy="444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직군 추가</a:t>
            </a:r>
          </a:p>
        </p:txBody>
      </p:sp>
    </p:spTree>
    <p:extLst>
      <p:ext uri="{BB962C8B-B14F-4D97-AF65-F5344CB8AC3E}">
        <p14:creationId xmlns:p14="http://schemas.microsoft.com/office/powerpoint/2010/main" val="147995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81F838-122B-4C37-8572-8268AD316CFE}"/>
              </a:ext>
            </a:extLst>
          </p:cNvPr>
          <p:cNvSpPr/>
          <p:nvPr/>
        </p:nvSpPr>
        <p:spPr>
          <a:xfrm>
            <a:off x="1203533" y="2425585"/>
            <a:ext cx="8152688" cy="480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블로그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2C3505-B454-4DB6-A041-9BA2CEB69E95}"/>
              </a:ext>
            </a:extLst>
          </p:cNvPr>
          <p:cNvSpPr/>
          <p:nvPr/>
        </p:nvSpPr>
        <p:spPr>
          <a:xfrm>
            <a:off x="9930212" y="2170632"/>
            <a:ext cx="1955563" cy="480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A5B09-4D34-4608-8A16-D7B567DBA406}"/>
              </a:ext>
            </a:extLst>
          </p:cNvPr>
          <p:cNvSpPr/>
          <p:nvPr/>
        </p:nvSpPr>
        <p:spPr>
          <a:xfrm>
            <a:off x="1203533" y="716424"/>
            <a:ext cx="8152688" cy="151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재직자 블로그 링크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B18510-AA3F-466F-85B2-8173E017B01C}"/>
              </a:ext>
            </a:extLst>
          </p:cNvPr>
          <p:cNvSpPr/>
          <p:nvPr/>
        </p:nvSpPr>
        <p:spPr>
          <a:xfrm>
            <a:off x="1203533" y="101126"/>
            <a:ext cx="8152688" cy="42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퇴사자 블로그 링크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9058C-219B-4DBE-8ECD-E2BF196D003E}"/>
              </a:ext>
            </a:extLst>
          </p:cNvPr>
          <p:cNvSpPr txBox="1"/>
          <p:nvPr/>
        </p:nvSpPr>
        <p:spPr>
          <a:xfrm>
            <a:off x="231112" y="4220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블로그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877F61-DFFA-443B-8D8A-BEA008B098CE}"/>
              </a:ext>
            </a:extLst>
          </p:cNvPr>
          <p:cNvSpPr/>
          <p:nvPr/>
        </p:nvSpPr>
        <p:spPr>
          <a:xfrm>
            <a:off x="9930212" y="-11392"/>
            <a:ext cx="2261788" cy="420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슬라이드 메뉴</a:t>
            </a:r>
          </a:p>
        </p:txBody>
      </p:sp>
    </p:spTree>
    <p:extLst>
      <p:ext uri="{BB962C8B-B14F-4D97-AF65-F5344CB8AC3E}">
        <p14:creationId xmlns:p14="http://schemas.microsoft.com/office/powerpoint/2010/main" val="52597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81F838-122B-4C37-8572-8268AD316CFE}"/>
              </a:ext>
            </a:extLst>
          </p:cNvPr>
          <p:cNvSpPr/>
          <p:nvPr/>
        </p:nvSpPr>
        <p:spPr>
          <a:xfrm>
            <a:off x="143854" y="160950"/>
            <a:ext cx="2308789" cy="6154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2977BE-64FE-4ECD-B03E-152F0D5FAAB6}"/>
              </a:ext>
            </a:extLst>
          </p:cNvPr>
          <p:cNvSpPr/>
          <p:nvPr/>
        </p:nvSpPr>
        <p:spPr>
          <a:xfrm>
            <a:off x="2586528" y="160950"/>
            <a:ext cx="2105114" cy="141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EF31A2-6E3B-45C7-8676-F6C62CAD6560}"/>
              </a:ext>
            </a:extLst>
          </p:cNvPr>
          <p:cNvSpPr/>
          <p:nvPr/>
        </p:nvSpPr>
        <p:spPr>
          <a:xfrm>
            <a:off x="4862558" y="160950"/>
            <a:ext cx="2105114" cy="141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151D8E-828B-4545-8D0A-C9304F19A694}"/>
              </a:ext>
            </a:extLst>
          </p:cNvPr>
          <p:cNvSpPr/>
          <p:nvPr/>
        </p:nvSpPr>
        <p:spPr>
          <a:xfrm>
            <a:off x="2586528" y="1826670"/>
            <a:ext cx="2105114" cy="141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E76FCA-0222-4B6F-8661-91FF3A7B351F}"/>
              </a:ext>
            </a:extLst>
          </p:cNvPr>
          <p:cNvSpPr/>
          <p:nvPr/>
        </p:nvSpPr>
        <p:spPr>
          <a:xfrm>
            <a:off x="4862558" y="1826670"/>
            <a:ext cx="2105114" cy="141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2C3505-B454-4DB6-A041-9BA2CEB69E95}"/>
              </a:ext>
            </a:extLst>
          </p:cNvPr>
          <p:cNvSpPr/>
          <p:nvPr/>
        </p:nvSpPr>
        <p:spPr>
          <a:xfrm>
            <a:off x="1524326" y="911198"/>
            <a:ext cx="9367616" cy="5224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팝업</a:t>
            </a:r>
            <a:r>
              <a:rPr lang="en-US" altLang="ko-KR" dirty="0"/>
              <a:t>(</a:t>
            </a:r>
            <a:r>
              <a:rPr lang="ko-KR" altLang="en-US" dirty="0"/>
              <a:t>어디에나 열림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387479-6CB1-4CBB-83A2-9E9549F5D5F7}"/>
              </a:ext>
            </a:extLst>
          </p:cNvPr>
          <p:cNvSpPr txBox="1"/>
          <p:nvPr/>
        </p:nvSpPr>
        <p:spPr>
          <a:xfrm>
            <a:off x="9033468" y="3624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목록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7516AA-7A8E-404D-A2E2-8D4C30576BD5}"/>
              </a:ext>
            </a:extLst>
          </p:cNvPr>
          <p:cNvSpPr/>
          <p:nvPr/>
        </p:nvSpPr>
        <p:spPr>
          <a:xfrm>
            <a:off x="9930212" y="-11392"/>
            <a:ext cx="2261788" cy="420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슬라이드 메뉴</a:t>
            </a:r>
          </a:p>
        </p:txBody>
      </p:sp>
    </p:spTree>
    <p:extLst>
      <p:ext uri="{BB962C8B-B14F-4D97-AF65-F5344CB8AC3E}">
        <p14:creationId xmlns:p14="http://schemas.microsoft.com/office/powerpoint/2010/main" val="260107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AC89668-DD7E-4E39-AB33-1AE7B22A6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62043"/>
              </p:ext>
            </p:extLst>
          </p:nvPr>
        </p:nvGraphicFramePr>
        <p:xfrm>
          <a:off x="1266092" y="1386672"/>
          <a:ext cx="9395209" cy="3918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5209">
                  <a:extLst>
                    <a:ext uri="{9D8B030D-6E8A-4147-A177-3AD203B41FA5}">
                      <a16:colId xmlns:a16="http://schemas.microsoft.com/office/drawing/2014/main" val="1143653367"/>
                    </a:ext>
                  </a:extLst>
                </a:gridCol>
              </a:tblGrid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773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39414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85418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71204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3107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2730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345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04A083-02D5-4AAB-9547-FE8D1EBE5BA3}"/>
              </a:ext>
            </a:extLst>
          </p:cNvPr>
          <p:cNvSpPr txBox="1"/>
          <p:nvPr/>
        </p:nvSpPr>
        <p:spPr>
          <a:xfrm>
            <a:off x="9033468" y="3624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목록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E5A709-7CDD-4C39-AF40-21E104608198}"/>
              </a:ext>
            </a:extLst>
          </p:cNvPr>
          <p:cNvSpPr/>
          <p:nvPr/>
        </p:nvSpPr>
        <p:spPr>
          <a:xfrm>
            <a:off x="9930212" y="-11392"/>
            <a:ext cx="2261788" cy="420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슬라이드 메뉴</a:t>
            </a:r>
          </a:p>
        </p:txBody>
      </p:sp>
    </p:spTree>
    <p:extLst>
      <p:ext uri="{BB962C8B-B14F-4D97-AF65-F5344CB8AC3E}">
        <p14:creationId xmlns:p14="http://schemas.microsoft.com/office/powerpoint/2010/main" val="85933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DE4DF99-1EAE-4BDA-9CCE-2875379725E9}"/>
              </a:ext>
            </a:extLst>
          </p:cNvPr>
          <p:cNvSpPr/>
          <p:nvPr/>
        </p:nvSpPr>
        <p:spPr>
          <a:xfrm>
            <a:off x="1836579" y="1149445"/>
            <a:ext cx="2423922" cy="756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 목록 보기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E2E99-8472-4358-B507-AA4D9BF55864}"/>
              </a:ext>
            </a:extLst>
          </p:cNvPr>
          <p:cNvSpPr txBox="1"/>
          <p:nvPr/>
        </p:nvSpPr>
        <p:spPr>
          <a:xfrm>
            <a:off x="9033468" y="362403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958786-36C9-4D46-9FFE-BA5318D259EA}"/>
              </a:ext>
            </a:extLst>
          </p:cNvPr>
          <p:cNvSpPr/>
          <p:nvPr/>
        </p:nvSpPr>
        <p:spPr>
          <a:xfrm>
            <a:off x="1836579" y="1988489"/>
            <a:ext cx="2423922" cy="66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목록 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F877C0-8931-4FD2-8360-2CB21DBB2296}"/>
              </a:ext>
            </a:extLst>
          </p:cNvPr>
          <p:cNvSpPr/>
          <p:nvPr/>
        </p:nvSpPr>
        <p:spPr>
          <a:xfrm>
            <a:off x="9930212" y="-11392"/>
            <a:ext cx="2261788" cy="420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슬라이드 메뉴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B19E89-680F-4C15-9ECF-90C45F525345}"/>
              </a:ext>
            </a:extLst>
          </p:cNvPr>
          <p:cNvSpPr/>
          <p:nvPr/>
        </p:nvSpPr>
        <p:spPr>
          <a:xfrm>
            <a:off x="1836579" y="2759747"/>
            <a:ext cx="2423922" cy="66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타입 목록 보기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42933D-6834-4B5C-896C-5BAF097E2160}"/>
              </a:ext>
            </a:extLst>
          </p:cNvPr>
          <p:cNvSpPr/>
          <p:nvPr/>
        </p:nvSpPr>
        <p:spPr>
          <a:xfrm>
            <a:off x="1836579" y="3531005"/>
            <a:ext cx="2423922" cy="66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직군 목록 보기</a:t>
            </a:r>
          </a:p>
        </p:txBody>
      </p:sp>
    </p:spTree>
    <p:extLst>
      <p:ext uri="{BB962C8B-B14F-4D97-AF65-F5344CB8AC3E}">
        <p14:creationId xmlns:p14="http://schemas.microsoft.com/office/powerpoint/2010/main" val="8966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AC89668-DD7E-4E39-AB33-1AE7B22A6DC2}"/>
              </a:ext>
            </a:extLst>
          </p:cNvPr>
          <p:cNvGraphicFramePr>
            <a:graphicFrameLocks noGrp="1"/>
          </p:cNvGraphicFramePr>
          <p:nvPr/>
        </p:nvGraphicFramePr>
        <p:xfrm>
          <a:off x="1266092" y="1386672"/>
          <a:ext cx="9395209" cy="3918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5209">
                  <a:extLst>
                    <a:ext uri="{9D8B030D-6E8A-4147-A177-3AD203B41FA5}">
                      <a16:colId xmlns:a16="http://schemas.microsoft.com/office/drawing/2014/main" val="1143653367"/>
                    </a:ext>
                  </a:extLst>
                </a:gridCol>
              </a:tblGrid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773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39414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85418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71204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3107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2730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345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04A083-02D5-4AAB-9547-FE8D1EBE5BA3}"/>
              </a:ext>
            </a:extLst>
          </p:cNvPr>
          <p:cNvSpPr txBox="1"/>
          <p:nvPr/>
        </p:nvSpPr>
        <p:spPr>
          <a:xfrm>
            <a:off x="9033468" y="362403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회원 목록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E5A709-7CDD-4C39-AF40-21E104608198}"/>
              </a:ext>
            </a:extLst>
          </p:cNvPr>
          <p:cNvSpPr/>
          <p:nvPr/>
        </p:nvSpPr>
        <p:spPr>
          <a:xfrm>
            <a:off x="9930212" y="-11392"/>
            <a:ext cx="2261788" cy="420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슬라이드 메뉴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3BCBE6-7C4F-4639-948D-853C14D8036E}"/>
              </a:ext>
            </a:extLst>
          </p:cNvPr>
          <p:cNvSpPr/>
          <p:nvPr/>
        </p:nvSpPr>
        <p:spPr>
          <a:xfrm>
            <a:off x="1266092" y="731735"/>
            <a:ext cx="2110810" cy="444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EE7CDB-D9D3-4E6F-B5DA-880CC8666207}"/>
              </a:ext>
            </a:extLst>
          </p:cNvPr>
          <p:cNvSpPr/>
          <p:nvPr/>
        </p:nvSpPr>
        <p:spPr>
          <a:xfrm>
            <a:off x="8588523" y="2012180"/>
            <a:ext cx="1837235" cy="444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 보기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39702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DE4DF99-1EAE-4BDA-9CCE-2875379725E9}"/>
              </a:ext>
            </a:extLst>
          </p:cNvPr>
          <p:cNvSpPr/>
          <p:nvPr/>
        </p:nvSpPr>
        <p:spPr>
          <a:xfrm>
            <a:off x="1836579" y="1149444"/>
            <a:ext cx="8152688" cy="480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사원 등록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E2E99-8472-4358-B507-AA4D9BF55864}"/>
              </a:ext>
            </a:extLst>
          </p:cNvPr>
          <p:cNvSpPr txBox="1"/>
          <p:nvPr/>
        </p:nvSpPr>
        <p:spPr>
          <a:xfrm>
            <a:off x="9033468" y="362403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회원 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56A989-9A8E-4BD5-A4BD-A370F657AB89}"/>
              </a:ext>
            </a:extLst>
          </p:cNvPr>
          <p:cNvSpPr/>
          <p:nvPr/>
        </p:nvSpPr>
        <p:spPr>
          <a:xfrm>
            <a:off x="9930212" y="-11392"/>
            <a:ext cx="2261788" cy="420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슬라이드 메뉴</a:t>
            </a:r>
          </a:p>
        </p:txBody>
      </p:sp>
    </p:spTree>
    <p:extLst>
      <p:ext uri="{BB962C8B-B14F-4D97-AF65-F5344CB8AC3E}">
        <p14:creationId xmlns:p14="http://schemas.microsoft.com/office/powerpoint/2010/main" val="416295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DE4DF99-1EAE-4BDA-9CCE-2875379725E9}"/>
              </a:ext>
            </a:extLst>
          </p:cNvPr>
          <p:cNvSpPr/>
          <p:nvPr/>
        </p:nvSpPr>
        <p:spPr>
          <a:xfrm>
            <a:off x="1836579" y="1149444"/>
            <a:ext cx="8152688" cy="480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사원 정보 </a:t>
            </a:r>
            <a:r>
              <a:rPr lang="en-US" altLang="ko-KR" dirty="0"/>
              <a:t>/ </a:t>
            </a:r>
            <a:r>
              <a:rPr lang="ko-KR" altLang="en-US" dirty="0"/>
              <a:t>수정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E2E99-8472-4358-B507-AA4D9BF55864}"/>
              </a:ext>
            </a:extLst>
          </p:cNvPr>
          <p:cNvSpPr txBox="1"/>
          <p:nvPr/>
        </p:nvSpPr>
        <p:spPr>
          <a:xfrm>
            <a:off x="9033468" y="362403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회원 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56A989-9A8E-4BD5-A4BD-A370F657AB89}"/>
              </a:ext>
            </a:extLst>
          </p:cNvPr>
          <p:cNvSpPr/>
          <p:nvPr/>
        </p:nvSpPr>
        <p:spPr>
          <a:xfrm>
            <a:off x="9930212" y="-11392"/>
            <a:ext cx="2261788" cy="420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슬라이드 메뉴</a:t>
            </a:r>
          </a:p>
        </p:txBody>
      </p:sp>
    </p:spTree>
    <p:extLst>
      <p:ext uri="{BB962C8B-B14F-4D97-AF65-F5344CB8AC3E}">
        <p14:creationId xmlns:p14="http://schemas.microsoft.com/office/powerpoint/2010/main" val="240599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AC89668-DD7E-4E39-AB33-1AE7B22A6DC2}"/>
              </a:ext>
            </a:extLst>
          </p:cNvPr>
          <p:cNvGraphicFramePr>
            <a:graphicFrameLocks noGrp="1"/>
          </p:cNvGraphicFramePr>
          <p:nvPr/>
        </p:nvGraphicFramePr>
        <p:xfrm>
          <a:off x="1266092" y="1386672"/>
          <a:ext cx="9395209" cy="3918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5209">
                  <a:extLst>
                    <a:ext uri="{9D8B030D-6E8A-4147-A177-3AD203B41FA5}">
                      <a16:colId xmlns:a16="http://schemas.microsoft.com/office/drawing/2014/main" val="1143653367"/>
                    </a:ext>
                  </a:extLst>
                </a:gridCol>
              </a:tblGrid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0773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39414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85418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71204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3107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2730"/>
                  </a:ext>
                </a:extLst>
              </a:tr>
              <a:tr h="5598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345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04A083-02D5-4AAB-9547-FE8D1EBE5BA3}"/>
              </a:ext>
            </a:extLst>
          </p:cNvPr>
          <p:cNvSpPr txBox="1"/>
          <p:nvPr/>
        </p:nvSpPr>
        <p:spPr>
          <a:xfrm>
            <a:off x="9033468" y="362403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게시판 종류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E5A709-7CDD-4C39-AF40-21E104608198}"/>
              </a:ext>
            </a:extLst>
          </p:cNvPr>
          <p:cNvSpPr/>
          <p:nvPr/>
        </p:nvSpPr>
        <p:spPr>
          <a:xfrm>
            <a:off x="9930212" y="-11392"/>
            <a:ext cx="2261788" cy="420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슬라이드 메뉴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3BCBE6-7C4F-4639-948D-853C14D8036E}"/>
              </a:ext>
            </a:extLst>
          </p:cNvPr>
          <p:cNvSpPr/>
          <p:nvPr/>
        </p:nvSpPr>
        <p:spPr>
          <a:xfrm>
            <a:off x="1266092" y="731735"/>
            <a:ext cx="2110810" cy="444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추가</a:t>
            </a:r>
          </a:p>
        </p:txBody>
      </p:sp>
    </p:spTree>
    <p:extLst>
      <p:ext uri="{BB962C8B-B14F-4D97-AF65-F5344CB8AC3E}">
        <p14:creationId xmlns:p14="http://schemas.microsoft.com/office/powerpoint/2010/main" val="367231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106</Words>
  <Application>Microsoft Office PowerPoint</Application>
  <PresentationFormat>와이드스크린</PresentationFormat>
  <Paragraphs>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임시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9</cp:revision>
  <dcterms:created xsi:type="dcterms:W3CDTF">2024-02-28T02:00:52Z</dcterms:created>
  <dcterms:modified xsi:type="dcterms:W3CDTF">2024-02-28T03:50:12Z</dcterms:modified>
</cp:coreProperties>
</file>