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8" r:id="rId7"/>
    <p:sldId id="272" r:id="rId8"/>
    <p:sldId id="269" r:id="rId9"/>
    <p:sldId id="273" r:id="rId10"/>
    <p:sldId id="274" r:id="rId11"/>
    <p:sldId id="275" r:id="rId12"/>
    <p:sldId id="265" r:id="rId13"/>
    <p:sldId id="276" r:id="rId14"/>
    <p:sldId id="326" r:id="rId15"/>
    <p:sldId id="284" r:id="rId16"/>
    <p:sldId id="278" r:id="rId17"/>
    <p:sldId id="285" r:id="rId18"/>
    <p:sldId id="280" r:id="rId19"/>
    <p:sldId id="327" r:id="rId20"/>
    <p:sldId id="287" r:id="rId21"/>
    <p:sldId id="279" r:id="rId22"/>
    <p:sldId id="288" r:id="rId23"/>
    <p:sldId id="289" r:id="rId24"/>
    <p:sldId id="286" r:id="rId25"/>
    <p:sldId id="290" r:id="rId26"/>
    <p:sldId id="281" r:id="rId27"/>
    <p:sldId id="282" r:id="rId28"/>
    <p:sldId id="291" r:id="rId29"/>
    <p:sldId id="292" r:id="rId30"/>
    <p:sldId id="293" r:id="rId31"/>
    <p:sldId id="283" r:id="rId32"/>
    <p:sldId id="294" r:id="rId33"/>
    <p:sldId id="295" r:id="rId34"/>
    <p:sldId id="296" r:id="rId35"/>
    <p:sldId id="277" r:id="rId36"/>
    <p:sldId id="297" r:id="rId37"/>
    <p:sldId id="302" r:id="rId38"/>
    <p:sldId id="298" r:id="rId39"/>
    <p:sldId id="299" r:id="rId40"/>
    <p:sldId id="300" r:id="rId41"/>
    <p:sldId id="301" r:id="rId42"/>
    <p:sldId id="310" r:id="rId43"/>
    <p:sldId id="311" r:id="rId44"/>
    <p:sldId id="304" r:id="rId45"/>
    <p:sldId id="312" r:id="rId46"/>
    <p:sldId id="309" r:id="rId47"/>
    <p:sldId id="305" r:id="rId48"/>
    <p:sldId id="306" r:id="rId49"/>
    <p:sldId id="316" r:id="rId50"/>
    <p:sldId id="317" r:id="rId51"/>
    <p:sldId id="318" r:id="rId52"/>
    <p:sldId id="307" r:id="rId53"/>
    <p:sldId id="319" r:id="rId54"/>
    <p:sldId id="313" r:id="rId55"/>
    <p:sldId id="321" r:id="rId56"/>
    <p:sldId id="324" r:id="rId57"/>
    <p:sldId id="325" r:id="rId58"/>
    <p:sldId id="270" r:id="rId59"/>
    <p:sldId id="271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EE7"/>
    <a:srgbClr val="8295E4"/>
    <a:srgbClr val="47D6F1"/>
    <a:srgbClr val="9BA3CB"/>
    <a:srgbClr val="3958E3"/>
    <a:srgbClr val="B3B3B3"/>
    <a:srgbClr val="3F3F3F"/>
    <a:srgbClr val="3550E0"/>
    <a:srgbClr val="06151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53.png"/><Relationship Id="rId5" Type="http://schemas.openxmlformats.org/officeDocument/2006/relationships/image" Target="../media/image15.png"/><Relationship Id="rId10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56.png"/><Relationship Id="rId4" Type="http://schemas.openxmlformats.org/officeDocument/2006/relationships/image" Target="../media/image24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14" Type="http://schemas.openxmlformats.org/officeDocument/2006/relationships/image" Target="../media/image3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74.png"/><Relationship Id="rId4" Type="http://schemas.openxmlformats.org/officeDocument/2006/relationships/image" Target="../media/image24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5.png"/><Relationship Id="rId7" Type="http://schemas.openxmlformats.org/officeDocument/2006/relationships/image" Target="../media/image16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8.png"/><Relationship Id="rId5" Type="http://schemas.openxmlformats.org/officeDocument/2006/relationships/image" Target="../media/image24.png"/><Relationship Id="rId10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3.png"/><Relationship Id="rId4" Type="http://schemas.openxmlformats.org/officeDocument/2006/relationships/image" Target="../media/image24.png"/><Relationship Id="rId9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9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6.png"/><Relationship Id="rId4" Type="http://schemas.openxmlformats.org/officeDocument/2006/relationships/image" Target="../media/image24.png"/><Relationship Id="rId9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7.png"/><Relationship Id="rId4" Type="http://schemas.openxmlformats.org/officeDocument/2006/relationships/image" Target="../media/image24.png"/><Relationship Id="rId9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9.png"/><Relationship Id="rId18" Type="http://schemas.openxmlformats.org/officeDocument/2006/relationships/image" Target="../media/image101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98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9.png"/><Relationship Id="rId18" Type="http://schemas.openxmlformats.org/officeDocument/2006/relationships/image" Target="../media/image102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98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png"/><Relationship Id="rId1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56976" y="2390368"/>
            <a:ext cx="218985" cy="1065238"/>
            <a:chOff x="2935464" y="3585552"/>
            <a:chExt cx="328478" cy="1597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5464" y="3585552"/>
              <a:ext cx="328478" cy="1597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56477" y="2211518"/>
            <a:ext cx="3985359" cy="3462651"/>
            <a:chOff x="2784715" y="3317277"/>
            <a:chExt cx="5978039" cy="519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4715" y="3317277"/>
              <a:ext cx="5978039" cy="519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1544" y="1794049"/>
            <a:ext cx="4108779" cy="2424179"/>
            <a:chOff x="2687316" y="2691072"/>
            <a:chExt cx="6163168" cy="36362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7316" y="2691072"/>
              <a:ext cx="6163168" cy="36362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7817" y="887300"/>
            <a:ext cx="1878116" cy="2322245"/>
            <a:chOff x="2951726" y="1330950"/>
            <a:chExt cx="2817174" cy="34833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26" y="1330950"/>
              <a:ext cx="2817174" cy="34833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56758" y="1401591"/>
            <a:ext cx="1839774" cy="1729388"/>
            <a:chOff x="5635137" y="2102386"/>
            <a:chExt cx="2759661" cy="259408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5137" y="2102386"/>
              <a:ext cx="2759661" cy="25940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31365" y="2623324"/>
            <a:ext cx="1965167" cy="1847257"/>
            <a:chOff x="5447048" y="3934986"/>
            <a:chExt cx="2947750" cy="27708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7048" y="3934986"/>
              <a:ext cx="2947750" cy="27708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79028" y="2743348"/>
            <a:ext cx="1959024" cy="1750878"/>
            <a:chOff x="2818542" y="4115021"/>
            <a:chExt cx="2938536" cy="26263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8542" y="4115021"/>
              <a:ext cx="2938536" cy="26263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11677" y="5058319"/>
            <a:ext cx="1430159" cy="1088708"/>
            <a:chOff x="6617516" y="7587478"/>
            <a:chExt cx="2145238" cy="16330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7516" y="7587478"/>
              <a:ext cx="2145238" cy="16330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4227" y="1484965"/>
            <a:ext cx="1425433" cy="1787377"/>
            <a:chOff x="1581340" y="2227447"/>
            <a:chExt cx="2138150" cy="26810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1340" y="2227447"/>
              <a:ext cx="2138150" cy="26810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11560" y="4376507"/>
            <a:ext cx="289342" cy="1077180"/>
            <a:chOff x="3467339" y="6564760"/>
            <a:chExt cx="434013" cy="161577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67339" y="6564760"/>
              <a:ext cx="434013" cy="16157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19029" y="4985140"/>
            <a:ext cx="303295" cy="1052270"/>
            <a:chOff x="6328542" y="7477709"/>
            <a:chExt cx="454943" cy="15784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8542" y="7477709"/>
              <a:ext cx="454943" cy="15784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5517" y="2691734"/>
            <a:ext cx="420727" cy="587351"/>
            <a:chOff x="1748275" y="4037601"/>
            <a:chExt cx="631090" cy="88102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8275" y="4037601"/>
              <a:ext cx="631090" cy="8810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01359" y="4584548"/>
            <a:ext cx="307941" cy="1089621"/>
            <a:chOff x="4052038" y="6876821"/>
            <a:chExt cx="461912" cy="163443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2038" y="6876821"/>
              <a:ext cx="461912" cy="163443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672DB6-0324-448D-8548-639F134EDE38}"/>
              </a:ext>
            </a:extLst>
          </p:cNvPr>
          <p:cNvSpPr txBox="1"/>
          <p:nvPr/>
        </p:nvSpPr>
        <p:spPr>
          <a:xfrm>
            <a:off x="6288360" y="2175314"/>
            <a:ext cx="2332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rgbClr val="3550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이젠컴퍼니</a:t>
            </a:r>
            <a:r>
              <a:rPr lang="ko-KR" altLang="en-US" sz="30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96758-0E5A-4BFD-B4AF-36C25827DAC8}"/>
              </a:ext>
            </a:extLst>
          </p:cNvPr>
          <p:cNvSpPr txBox="1"/>
          <p:nvPr/>
        </p:nvSpPr>
        <p:spPr>
          <a:xfrm>
            <a:off x="6288360" y="2870991"/>
            <a:ext cx="452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AWS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활용한 자바 스프링 기반 </a:t>
            </a:r>
            <a:r>
              <a:rPr lang="ko-KR" altLang="en-US" sz="16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풀스택</a:t>
            </a:r>
            <a:r>
              <a:rPr lang="ko-KR" altLang="en-US" sz="16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개발자 양성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C79D56-C2FC-480E-94B8-C79E9EF03BFE}"/>
              </a:ext>
            </a:extLst>
          </p:cNvPr>
          <p:cNvSpPr txBox="1"/>
          <p:nvPr/>
        </p:nvSpPr>
        <p:spPr>
          <a:xfrm>
            <a:off x="6291679" y="3455606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전우성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주현종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김건승</a:t>
            </a:r>
            <a:r>
              <a:rPr lang="en-US" altLang="ko-KR" sz="1400" dirty="0">
                <a:solidFill>
                  <a:srgbClr val="3F3F3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1400" dirty="0">
              <a:solidFill>
                <a:srgbClr val="3F3F3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FF6C4-F77D-405A-A31C-489BE84EF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71" y="1343387"/>
            <a:ext cx="9335459" cy="427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D8D1EF3-B750-430F-8139-1E90CAFE2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97" y="1003967"/>
            <a:ext cx="4549806" cy="526211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4BC47D-83FA-43AF-8B36-58A57AE26F43}"/>
              </a:ext>
            </a:extLst>
          </p:cNvPr>
          <p:cNvSpPr/>
          <p:nvPr/>
        </p:nvSpPr>
        <p:spPr>
          <a:xfrm>
            <a:off x="8050305" y="3317069"/>
            <a:ext cx="3994241" cy="67284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아이디와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비밀번호를 사용하여 로그인 한다</a:t>
            </a:r>
            <a:r>
              <a:rPr lang="en-US" altLang="ko-KR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4F6F67-C196-4DFE-8B43-4E5DE510FB2A}"/>
              </a:ext>
            </a:extLst>
          </p:cNvPr>
          <p:cNvSpPr/>
          <p:nvPr/>
        </p:nvSpPr>
        <p:spPr>
          <a:xfrm>
            <a:off x="8050305" y="4925588"/>
            <a:ext cx="3994241" cy="754168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해당 버튼을 통해 비밀번호 재설정 페이지로 이동한다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C38612B-8CB0-43F0-AFD1-B779EE7AB83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010401" y="5302672"/>
            <a:ext cx="1039904" cy="2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1ECD8BC-63FC-489A-8C34-6080852C317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53835" y="3576918"/>
            <a:ext cx="896470" cy="76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611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A8133BF-4409-4C6A-9604-DCF81582B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097" y="1222858"/>
            <a:ext cx="9834282" cy="482736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64503C-6FBD-4474-BE78-BBEA1971C276}"/>
              </a:ext>
            </a:extLst>
          </p:cNvPr>
          <p:cNvSpPr/>
          <p:nvPr/>
        </p:nvSpPr>
        <p:spPr>
          <a:xfrm>
            <a:off x="8892987" y="431625"/>
            <a:ext cx="3155577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사원 등록을 누르면 팝업창이 나타난다</a:t>
            </a:r>
            <a:endParaRPr lang="ko-KR" altLang="en-US" sz="13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D5E2607-A7ED-450B-A080-3CA3787F308F}"/>
              </a:ext>
            </a:extLst>
          </p:cNvPr>
          <p:cNvCxnSpPr>
            <a:cxnSpLocks/>
          </p:cNvCxnSpPr>
          <p:nvPr/>
        </p:nvCxnSpPr>
        <p:spPr>
          <a:xfrm>
            <a:off x="10416988" y="946251"/>
            <a:ext cx="107577" cy="767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9057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87ABBD-B3FC-4057-97C1-CE2D456A8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62" y="1512433"/>
            <a:ext cx="4193170" cy="42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87ABBD-B3FC-4057-97C1-CE2D456A8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62" y="1512433"/>
            <a:ext cx="4193170" cy="4299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0C94BF-28B5-4DCF-9DB9-A647446140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854" y="1209275"/>
            <a:ext cx="3126546" cy="10310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A110AB-155A-4629-82CC-80F308E9B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232" y="2695615"/>
            <a:ext cx="5303309" cy="1044987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7079F1-F3B0-48F6-AD83-1B0404F34F2A}"/>
              </a:ext>
            </a:extLst>
          </p:cNvPr>
          <p:cNvSpPr/>
          <p:nvPr/>
        </p:nvSpPr>
        <p:spPr>
          <a:xfrm>
            <a:off x="6384435" y="4410011"/>
            <a:ext cx="3155577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재전송 클릭 시 메일을 다시 보내준다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5336CF-9B71-4FE4-B847-7A9EDA6F1EAF}"/>
              </a:ext>
            </a:extLst>
          </p:cNvPr>
          <p:cNvCxnSpPr>
            <a:cxnSpLocks/>
          </p:cNvCxnSpPr>
          <p:nvPr/>
        </p:nvCxnSpPr>
        <p:spPr>
          <a:xfrm flipH="1" flipV="1">
            <a:off x="6822142" y="3621742"/>
            <a:ext cx="546846" cy="797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23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87ABBD-B3FC-4057-97C1-CE2D456A8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62" y="1512433"/>
            <a:ext cx="4193170" cy="4299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0C94BF-28B5-4DCF-9DB9-A647446140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9854" y="1209275"/>
            <a:ext cx="3126546" cy="10310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A110AB-155A-4629-82CC-80F308E9B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232" y="2695615"/>
            <a:ext cx="5303309" cy="10449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9CEF98-CECC-47D0-8BFC-40EF2A367D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3232" y="4604055"/>
            <a:ext cx="3253363" cy="10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D9D3369-2F7C-4223-A3C7-E5CF1A0C5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35" y="1514261"/>
            <a:ext cx="5199417" cy="2209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6570B4-FB48-4BA9-B317-429CF1ECC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238" y="1514261"/>
            <a:ext cx="3572374" cy="4534533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51DF55-8658-4200-8250-F303F2253EF1}"/>
              </a:ext>
            </a:extLst>
          </p:cNvPr>
          <p:cNvSpPr/>
          <p:nvPr/>
        </p:nvSpPr>
        <p:spPr>
          <a:xfrm>
            <a:off x="8619185" y="70979"/>
            <a:ext cx="3155577" cy="11114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아이디는 영문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or 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숫자 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5~12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비밀번호는 </a:t>
            </a:r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소문자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대문자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숫자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특수문자포함 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8~20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중복확인을 하지 않으면 회원가입 불가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F09B88-6F84-4607-A23F-2E07DC5A251E}"/>
              </a:ext>
            </a:extLst>
          </p:cNvPr>
          <p:cNvCxnSpPr>
            <a:cxnSpLocks/>
          </p:cNvCxnSpPr>
          <p:nvPr/>
        </p:nvCxnSpPr>
        <p:spPr>
          <a:xfrm flipH="1">
            <a:off x="8875059" y="1146744"/>
            <a:ext cx="1060373" cy="2026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AAD6C6-8AF1-4463-A01D-BD1E28134CD4}"/>
              </a:ext>
            </a:extLst>
          </p:cNvPr>
          <p:cNvCxnSpPr>
            <a:cxnSpLocks/>
          </p:cNvCxnSpPr>
          <p:nvPr/>
        </p:nvCxnSpPr>
        <p:spPr>
          <a:xfrm flipH="1">
            <a:off x="9009529" y="1182462"/>
            <a:ext cx="1577748" cy="306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0711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D9D3369-2F7C-4223-A3C7-E5CF1A0C5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35" y="1514261"/>
            <a:ext cx="5199417" cy="2209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6570B4-FB48-4BA9-B317-429CF1ECC4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238" y="1514261"/>
            <a:ext cx="3572374" cy="4534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7B2E50-D2B8-44F7-A5FC-2136FF4373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235" y="4050570"/>
            <a:ext cx="3572374" cy="19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D538F-A298-41E2-BA56-435883A22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11" y="1649586"/>
            <a:ext cx="3419672" cy="4239134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1BC332-F9C5-49D9-A5C3-9BF9086AC3F7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3845138" y="2662274"/>
            <a:ext cx="2250100" cy="113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DC3B8BA-3767-4BBF-8AB1-F07F9054C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0741" y="668860"/>
            <a:ext cx="3934374" cy="1590897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D8CF123-6038-4556-BA54-811CD38AE6FE}"/>
              </a:ext>
            </a:extLst>
          </p:cNvPr>
          <p:cNvSpPr/>
          <p:nvPr/>
        </p:nvSpPr>
        <p:spPr>
          <a:xfrm>
            <a:off x="6095238" y="2509493"/>
            <a:ext cx="2627421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비밀번호를 잊으셨나요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클릭 시</a:t>
            </a:r>
          </a:p>
        </p:txBody>
      </p:sp>
    </p:spTree>
    <p:extLst>
      <p:ext uri="{BB962C8B-B14F-4D97-AF65-F5344CB8AC3E}">
        <p14:creationId xmlns:p14="http://schemas.microsoft.com/office/powerpoint/2010/main" val="416504845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D538F-A298-41E2-BA56-435883A22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11" y="1649586"/>
            <a:ext cx="3419672" cy="4239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E6402-18CF-4004-8A5D-4463187DF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5496" y="1649586"/>
            <a:ext cx="3513618" cy="1004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BF5087-D78A-4F73-BA5D-A1F281918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5496" y="3164540"/>
            <a:ext cx="3402371" cy="18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0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0495" y="-2670495"/>
            <a:ext cx="6869335" cy="12210324"/>
            <a:chOff x="4005742" y="-4005742"/>
            <a:chExt cx="10304002" cy="183154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3482" y="483942"/>
            <a:ext cx="1623512" cy="1128341"/>
            <a:chOff x="7925223" y="725912"/>
            <a:chExt cx="2435268" cy="16925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223" y="725912"/>
              <a:ext cx="2435268" cy="169251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92995" y="1821125"/>
            <a:ext cx="3809524" cy="9348"/>
            <a:chOff x="1339493" y="2731688"/>
            <a:chExt cx="5714286" cy="14022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493" y="2731688"/>
              <a:ext cx="5714286" cy="1402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7497481" y="1821124"/>
            <a:ext cx="3809524" cy="9353"/>
            <a:chOff x="11246222" y="2731685"/>
            <a:chExt cx="5714286" cy="14029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6222" y="2731685"/>
              <a:ext cx="5714286" cy="14029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89807" y="1148005"/>
            <a:ext cx="3750481" cy="1615346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45245" y="2170240"/>
            <a:ext cx="1762324" cy="24417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1176AEF-F54C-4180-80F7-967D498B036E}"/>
              </a:ext>
            </a:extLst>
          </p:cNvPr>
          <p:cNvGrpSpPr/>
          <p:nvPr/>
        </p:nvGrpSpPr>
        <p:grpSpPr>
          <a:xfrm>
            <a:off x="895239" y="2591758"/>
            <a:ext cx="3301587" cy="1675027"/>
            <a:chOff x="895239" y="2591758"/>
            <a:chExt cx="3301587" cy="167502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8370" y="2649251"/>
              <a:ext cx="472599" cy="39810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51777A-C2A1-427D-93FA-687135033008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팀원 소개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5BF281-C9CA-4D2E-B809-D023A2065543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585A1B-078F-400E-B8BC-6A2FB9C751FF}"/>
              </a:ext>
            </a:extLst>
          </p:cNvPr>
          <p:cNvGrpSpPr/>
          <p:nvPr/>
        </p:nvGrpSpPr>
        <p:grpSpPr>
          <a:xfrm>
            <a:off x="4446794" y="2597153"/>
            <a:ext cx="3301587" cy="1675027"/>
            <a:chOff x="4446794" y="2597153"/>
            <a:chExt cx="3301587" cy="1675027"/>
          </a:xfrm>
        </p:grpSpPr>
        <p:grpSp>
          <p:nvGrpSpPr>
            <p:cNvPr id="131" name="그룹 1006">
              <a:extLst>
                <a:ext uri="{FF2B5EF4-FFF2-40B4-BE49-F238E27FC236}">
                  <a16:creationId xmlns:a16="http://schemas.microsoft.com/office/drawing/2014/main" id="{D5213F58-9791-44BC-96A4-335A8A786E2C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32" name="Object 17">
                <a:extLst>
                  <a:ext uri="{FF2B5EF4-FFF2-40B4-BE49-F238E27FC236}">
                    <a16:creationId xmlns:a16="http://schemas.microsoft.com/office/drawing/2014/main" id="{C12DC8D3-D2AF-4B19-BE92-824F7694E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33" name="Object 18">
                <a:extLst>
                  <a:ext uri="{FF2B5EF4-FFF2-40B4-BE49-F238E27FC236}">
                    <a16:creationId xmlns:a16="http://schemas.microsoft.com/office/drawing/2014/main" id="{8A74276C-E4A2-4621-A8DB-B819484B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34" name="그룹 1007">
              <a:extLst>
                <a:ext uri="{FF2B5EF4-FFF2-40B4-BE49-F238E27FC236}">
                  <a16:creationId xmlns:a16="http://schemas.microsoft.com/office/drawing/2014/main" id="{ABA4D93C-033B-49A3-9B66-92BC523BBD85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35" name="Object 21">
                <a:extLst>
                  <a:ext uri="{FF2B5EF4-FFF2-40B4-BE49-F238E27FC236}">
                    <a16:creationId xmlns:a16="http://schemas.microsoft.com/office/drawing/2014/main" id="{DB85443D-30DB-4E96-BF52-FDC45E2FF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38" name="그룹 1009">
              <a:extLst>
                <a:ext uri="{FF2B5EF4-FFF2-40B4-BE49-F238E27FC236}">
                  <a16:creationId xmlns:a16="http://schemas.microsoft.com/office/drawing/2014/main" id="{CBFCFBDA-B0F0-4FA7-A45E-0ADCC86B8AD2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39" name="Object 27">
                <a:extLst>
                  <a:ext uri="{FF2B5EF4-FFF2-40B4-BE49-F238E27FC236}">
                    <a16:creationId xmlns:a16="http://schemas.microsoft.com/office/drawing/2014/main" id="{308C139C-CABC-47C9-96F0-D7BD7D06E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5D69BD-E965-439E-8562-B4B1BA30CAB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개요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9B284A0-FA5F-4933-A5E8-FA64B226D83C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D9A57C5-A384-4BED-B111-12B7911E7ADC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020" name="그룹 1020"/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7088D-D59B-4705-B367-FB0945E5259B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02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DB3E891-685D-4F0C-B007-129526A4CBC5}"/>
              </a:ext>
            </a:extLst>
          </p:cNvPr>
          <p:cNvGrpSpPr/>
          <p:nvPr/>
        </p:nvGrpSpPr>
        <p:grpSpPr>
          <a:xfrm>
            <a:off x="4445207" y="4606117"/>
            <a:ext cx="3301587" cy="1675027"/>
            <a:chOff x="895239" y="2591758"/>
            <a:chExt cx="3301587" cy="1675027"/>
          </a:xfrm>
        </p:grpSpPr>
        <p:grpSp>
          <p:nvGrpSpPr>
            <p:cNvPr id="144" name="그룹 1006">
              <a:extLst>
                <a:ext uri="{FF2B5EF4-FFF2-40B4-BE49-F238E27FC236}">
                  <a16:creationId xmlns:a16="http://schemas.microsoft.com/office/drawing/2014/main" id="{31669B16-1FA8-4621-8FB2-6F29B5B1C52A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54" name="Object 17">
                <a:extLst>
                  <a:ext uri="{FF2B5EF4-FFF2-40B4-BE49-F238E27FC236}">
                    <a16:creationId xmlns:a16="http://schemas.microsoft.com/office/drawing/2014/main" id="{56157975-7201-4E93-99D4-1A5769F6C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55" name="Object 18">
                <a:extLst>
                  <a:ext uri="{FF2B5EF4-FFF2-40B4-BE49-F238E27FC236}">
                    <a16:creationId xmlns:a16="http://schemas.microsoft.com/office/drawing/2014/main" id="{FDAEA757-C6FF-4D7D-8DB7-4AF8157C1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45" name="그룹 1007">
              <a:extLst>
                <a:ext uri="{FF2B5EF4-FFF2-40B4-BE49-F238E27FC236}">
                  <a16:creationId xmlns:a16="http://schemas.microsoft.com/office/drawing/2014/main" id="{2D0F9FD1-6B00-462C-9A7C-D4C190A46154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53" name="Object 21">
                <a:extLst>
                  <a:ext uri="{FF2B5EF4-FFF2-40B4-BE49-F238E27FC236}">
                    <a16:creationId xmlns:a16="http://schemas.microsoft.com/office/drawing/2014/main" id="{32C6C27A-A6B4-482A-98DB-7766501CE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46" name="그룹 1008">
              <a:extLst>
                <a:ext uri="{FF2B5EF4-FFF2-40B4-BE49-F238E27FC236}">
                  <a16:creationId xmlns:a16="http://schemas.microsoft.com/office/drawing/2014/main" id="{DF062F02-284F-497F-9FCA-ED5E5329B5D0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52" name="Object 24">
                <a:extLst>
                  <a:ext uri="{FF2B5EF4-FFF2-40B4-BE49-F238E27FC236}">
                    <a16:creationId xmlns:a16="http://schemas.microsoft.com/office/drawing/2014/main" id="{A6284EC8-8E7A-4EDA-9A0A-7CA8721B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47" name="그룹 1009">
              <a:extLst>
                <a:ext uri="{FF2B5EF4-FFF2-40B4-BE49-F238E27FC236}">
                  <a16:creationId xmlns:a16="http://schemas.microsoft.com/office/drawing/2014/main" id="{B4387F4E-6570-4140-94C3-30D279E65482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51" name="Object 27">
                <a:extLst>
                  <a:ext uri="{FF2B5EF4-FFF2-40B4-BE49-F238E27FC236}">
                    <a16:creationId xmlns:a16="http://schemas.microsoft.com/office/drawing/2014/main" id="{EAFAE312-56D7-4143-9179-ED0EC677A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BE02ECF-C957-4ADF-B145-4A13F1DAC1ED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668DAF4-4221-4458-84C8-EAB70213A251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167A3E2-A6B9-4129-A775-39EB893386A0}"/>
              </a:ext>
            </a:extLst>
          </p:cNvPr>
          <p:cNvGrpSpPr/>
          <p:nvPr/>
        </p:nvGrpSpPr>
        <p:grpSpPr>
          <a:xfrm>
            <a:off x="7955873" y="2589900"/>
            <a:ext cx="3301587" cy="1675027"/>
            <a:chOff x="895239" y="2591758"/>
            <a:chExt cx="3301587" cy="1675027"/>
          </a:xfrm>
        </p:grpSpPr>
        <p:grpSp>
          <p:nvGrpSpPr>
            <p:cNvPr id="157" name="그룹 1006">
              <a:extLst>
                <a:ext uri="{FF2B5EF4-FFF2-40B4-BE49-F238E27FC236}">
                  <a16:creationId xmlns:a16="http://schemas.microsoft.com/office/drawing/2014/main" id="{D7FF44D0-DF46-4849-855D-FB0508B8AB8B}"/>
                </a:ext>
              </a:extLst>
            </p:cNvPr>
            <p:cNvGrpSpPr/>
            <p:nvPr/>
          </p:nvGrpSpPr>
          <p:grpSpPr>
            <a:xfrm>
              <a:off x="895239" y="2806397"/>
              <a:ext cx="3301587" cy="1460388"/>
              <a:chOff x="1342857" y="4209595"/>
              <a:chExt cx="4952381" cy="2190582"/>
            </a:xfrm>
          </p:grpSpPr>
          <p:pic>
            <p:nvPicPr>
              <p:cNvPr id="167" name="Object 17">
                <a:extLst>
                  <a:ext uri="{FF2B5EF4-FFF2-40B4-BE49-F238E27FC236}">
                    <a16:creationId xmlns:a16="http://schemas.microsoft.com/office/drawing/2014/main" id="{28DD311F-D646-4DC4-9994-7E69DD2A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8" name="Object 18">
                <a:extLst>
                  <a:ext uri="{FF2B5EF4-FFF2-40B4-BE49-F238E27FC236}">
                    <a16:creationId xmlns:a16="http://schemas.microsoft.com/office/drawing/2014/main" id="{CC17B0C6-DE29-4677-B3F6-2D1226165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58" name="그룹 1007">
              <a:extLst>
                <a:ext uri="{FF2B5EF4-FFF2-40B4-BE49-F238E27FC236}">
                  <a16:creationId xmlns:a16="http://schemas.microsoft.com/office/drawing/2014/main" id="{7504CC21-7713-4F1E-B49A-3D38870597C1}"/>
                </a:ext>
              </a:extLst>
            </p:cNvPr>
            <p:cNvGrpSpPr/>
            <p:nvPr/>
          </p:nvGrpSpPr>
          <p:grpSpPr>
            <a:xfrm>
              <a:off x="2298413" y="2591758"/>
              <a:ext cx="495238" cy="495238"/>
              <a:chOff x="3447619" y="3887637"/>
              <a:chExt cx="742857" cy="742857"/>
            </a:xfrm>
          </p:grpSpPr>
          <p:pic>
            <p:nvPicPr>
              <p:cNvPr id="166" name="Object 21">
                <a:extLst>
                  <a:ext uri="{FF2B5EF4-FFF2-40B4-BE49-F238E27FC236}">
                    <a16:creationId xmlns:a16="http://schemas.microsoft.com/office/drawing/2014/main" id="{4F07824B-314F-4F03-A2A9-30B7F4D90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59" name="그룹 1008">
              <a:extLst>
                <a:ext uri="{FF2B5EF4-FFF2-40B4-BE49-F238E27FC236}">
                  <a16:creationId xmlns:a16="http://schemas.microsoft.com/office/drawing/2014/main" id="{181678D5-CBE6-4BDC-948F-259C0DAADA66}"/>
                </a:ext>
              </a:extLst>
            </p:cNvPr>
            <p:cNvGrpSpPr/>
            <p:nvPr/>
          </p:nvGrpSpPr>
          <p:grpSpPr>
            <a:xfrm>
              <a:off x="2357859" y="2651731"/>
              <a:ext cx="376345" cy="376345"/>
              <a:chOff x="3536788" y="3977596"/>
              <a:chExt cx="564518" cy="564518"/>
            </a:xfrm>
          </p:grpSpPr>
          <p:pic>
            <p:nvPicPr>
              <p:cNvPr id="165" name="Object 24">
                <a:extLst>
                  <a:ext uri="{FF2B5EF4-FFF2-40B4-BE49-F238E27FC236}">
                    <a16:creationId xmlns:a16="http://schemas.microsoft.com/office/drawing/2014/main" id="{A03968AD-63C3-489A-946F-5BE949F41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36788" y="3977596"/>
                <a:ext cx="564518" cy="564518"/>
              </a:xfrm>
              <a:prstGeom prst="rect">
                <a:avLst/>
              </a:prstGeom>
            </p:spPr>
          </p:pic>
        </p:grpSp>
        <p:grpSp>
          <p:nvGrpSpPr>
            <p:cNvPr id="160" name="그룹 1009">
              <a:extLst>
                <a:ext uri="{FF2B5EF4-FFF2-40B4-BE49-F238E27FC236}">
                  <a16:creationId xmlns:a16="http://schemas.microsoft.com/office/drawing/2014/main" id="{B4663A86-06EF-4EE2-A04F-0D3C4E9A6B6D}"/>
                </a:ext>
              </a:extLst>
            </p:cNvPr>
            <p:cNvGrpSpPr/>
            <p:nvPr/>
          </p:nvGrpSpPr>
          <p:grpSpPr>
            <a:xfrm>
              <a:off x="1085714" y="3587762"/>
              <a:ext cx="2920635" cy="6349"/>
              <a:chOff x="1628571" y="5381643"/>
              <a:chExt cx="4380952" cy="9524"/>
            </a:xfrm>
          </p:grpSpPr>
          <p:pic>
            <p:nvPicPr>
              <p:cNvPr id="164" name="Object 27">
                <a:extLst>
                  <a:ext uri="{FF2B5EF4-FFF2-40B4-BE49-F238E27FC236}">
                    <a16:creationId xmlns:a16="http://schemas.microsoft.com/office/drawing/2014/main" id="{6C8938AA-47FC-4B80-82D2-B90A02682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78253D3-2A9F-4FE7-977B-F9BCE7EAED4A}"/>
                </a:ext>
              </a:extLst>
            </p:cNvPr>
            <p:cNvSpPr txBox="1"/>
            <p:nvPr/>
          </p:nvSpPr>
          <p:spPr>
            <a:xfrm>
              <a:off x="1172811" y="3645135"/>
              <a:ext cx="27464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개발환경 </a:t>
              </a:r>
              <a:r>
                <a:rPr lang="en-US" altLang="ko-KR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| </a:t>
              </a:r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다이어그램</a:t>
              </a:r>
              <a:endParaRPr lang="en-US" altLang="ko-KR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데이터베이스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0C3A71D-3507-4836-9DE1-B1CBB3C2B417}"/>
                </a:ext>
              </a:extLst>
            </p:cNvPr>
            <p:cNvSpPr txBox="1"/>
            <p:nvPr/>
          </p:nvSpPr>
          <p:spPr>
            <a:xfrm>
              <a:off x="1129263" y="3153905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F8AEBC0-CA86-4537-B6D5-8D5CDB00EC55}"/>
              </a:ext>
            </a:extLst>
          </p:cNvPr>
          <p:cNvGrpSpPr/>
          <p:nvPr/>
        </p:nvGrpSpPr>
        <p:grpSpPr>
          <a:xfrm>
            <a:off x="956355" y="4540456"/>
            <a:ext cx="3301587" cy="1675027"/>
            <a:chOff x="4446794" y="2597153"/>
            <a:chExt cx="3301587" cy="1675027"/>
          </a:xfrm>
        </p:grpSpPr>
        <p:grpSp>
          <p:nvGrpSpPr>
            <p:cNvPr id="170" name="그룹 1006">
              <a:extLst>
                <a:ext uri="{FF2B5EF4-FFF2-40B4-BE49-F238E27FC236}">
                  <a16:creationId xmlns:a16="http://schemas.microsoft.com/office/drawing/2014/main" id="{E765A008-548C-4485-9270-6A81BB3360E4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81" name="Object 17">
                <a:extLst>
                  <a:ext uri="{FF2B5EF4-FFF2-40B4-BE49-F238E27FC236}">
                    <a16:creationId xmlns:a16="http://schemas.microsoft.com/office/drawing/2014/main" id="{71E5C622-6FCE-42E8-B29C-2A216305C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82" name="Object 18">
                <a:extLst>
                  <a:ext uri="{FF2B5EF4-FFF2-40B4-BE49-F238E27FC236}">
                    <a16:creationId xmlns:a16="http://schemas.microsoft.com/office/drawing/2014/main" id="{1DADB2E2-2AE2-4A8C-970B-46122B35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71" name="그룹 1007">
              <a:extLst>
                <a:ext uri="{FF2B5EF4-FFF2-40B4-BE49-F238E27FC236}">
                  <a16:creationId xmlns:a16="http://schemas.microsoft.com/office/drawing/2014/main" id="{A3F539BD-7A7A-4260-BD9D-DE03F642830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80" name="Object 21">
                <a:extLst>
                  <a:ext uri="{FF2B5EF4-FFF2-40B4-BE49-F238E27FC236}">
                    <a16:creationId xmlns:a16="http://schemas.microsoft.com/office/drawing/2014/main" id="{0F5C365E-608F-4FCF-9B7B-A00960695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72" name="그룹 1009">
              <a:extLst>
                <a:ext uri="{FF2B5EF4-FFF2-40B4-BE49-F238E27FC236}">
                  <a16:creationId xmlns:a16="http://schemas.microsoft.com/office/drawing/2014/main" id="{93DC27A9-A1D8-4710-8B1B-FB78D6A3B6DB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79" name="Object 27">
                <a:extLst>
                  <a:ext uri="{FF2B5EF4-FFF2-40B4-BE49-F238E27FC236}">
                    <a16:creationId xmlns:a16="http://schemas.microsoft.com/office/drawing/2014/main" id="{2013F23E-628D-4DA3-B39A-18C00D5C9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05084DE-94BA-4F90-8ABB-6F279F629A3B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B57A794-F9E0-4FA8-BAB3-9136B9CB1CA2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2B02DC5-0A79-496F-82A1-DB4C3F098714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76" name="그룹 1020">
                <a:extLst>
                  <a:ext uri="{FF2B5EF4-FFF2-40B4-BE49-F238E27FC236}">
                    <a16:creationId xmlns:a16="http://schemas.microsoft.com/office/drawing/2014/main" id="{9528638E-655E-4FD9-ACA4-6A2FA5F56928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78" name="Object 63">
                  <a:extLst>
                    <a:ext uri="{FF2B5EF4-FFF2-40B4-BE49-F238E27FC236}">
                      <a16:creationId xmlns:a16="http://schemas.microsoft.com/office/drawing/2014/main" id="{3E1FEC3F-D023-4658-BC50-613A24E3E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D93E062-6FA7-4527-BE6F-B9CC931825D5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04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EB4347D-E2BA-426F-9A58-B73BD245481E}"/>
              </a:ext>
            </a:extLst>
          </p:cNvPr>
          <p:cNvGrpSpPr/>
          <p:nvPr/>
        </p:nvGrpSpPr>
        <p:grpSpPr>
          <a:xfrm>
            <a:off x="7959900" y="4595583"/>
            <a:ext cx="3301587" cy="1675027"/>
            <a:chOff x="4446794" y="2597153"/>
            <a:chExt cx="3301587" cy="1675027"/>
          </a:xfrm>
        </p:grpSpPr>
        <p:grpSp>
          <p:nvGrpSpPr>
            <p:cNvPr id="184" name="그룹 1006">
              <a:extLst>
                <a:ext uri="{FF2B5EF4-FFF2-40B4-BE49-F238E27FC236}">
                  <a16:creationId xmlns:a16="http://schemas.microsoft.com/office/drawing/2014/main" id="{3A883EE3-DCF6-490C-AB52-61DCE927A057}"/>
                </a:ext>
              </a:extLst>
            </p:cNvPr>
            <p:cNvGrpSpPr/>
            <p:nvPr/>
          </p:nvGrpSpPr>
          <p:grpSpPr>
            <a:xfrm>
              <a:off x="4446794" y="2811792"/>
              <a:ext cx="3301587" cy="1460388"/>
              <a:chOff x="1342857" y="4209595"/>
              <a:chExt cx="4952381" cy="2190582"/>
            </a:xfrm>
          </p:grpSpPr>
          <p:pic>
            <p:nvPicPr>
              <p:cNvPr id="195" name="Object 17">
                <a:extLst>
                  <a:ext uri="{FF2B5EF4-FFF2-40B4-BE49-F238E27FC236}">
                    <a16:creationId xmlns:a16="http://schemas.microsoft.com/office/drawing/2014/main" id="{C47503FA-7B67-4C9B-AAEC-C3EC0B6CA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96" name="Object 18">
                <a:extLst>
                  <a:ext uri="{FF2B5EF4-FFF2-40B4-BE49-F238E27FC236}">
                    <a16:creationId xmlns:a16="http://schemas.microsoft.com/office/drawing/2014/main" id="{2D7F48D9-1D86-4E70-A148-AE7F49031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grpSp>
          <p:nvGrpSpPr>
            <p:cNvPr id="185" name="그룹 1007">
              <a:extLst>
                <a:ext uri="{FF2B5EF4-FFF2-40B4-BE49-F238E27FC236}">
                  <a16:creationId xmlns:a16="http://schemas.microsoft.com/office/drawing/2014/main" id="{07F066C0-F2D2-488D-91A2-AD369832A3BE}"/>
                </a:ext>
              </a:extLst>
            </p:cNvPr>
            <p:cNvGrpSpPr/>
            <p:nvPr/>
          </p:nvGrpSpPr>
          <p:grpSpPr>
            <a:xfrm>
              <a:off x="5849968" y="2597153"/>
              <a:ext cx="495238" cy="495238"/>
              <a:chOff x="3447619" y="3887637"/>
              <a:chExt cx="742857" cy="742857"/>
            </a:xfrm>
          </p:grpSpPr>
          <p:pic>
            <p:nvPicPr>
              <p:cNvPr id="194" name="Object 21">
                <a:extLst>
                  <a:ext uri="{FF2B5EF4-FFF2-40B4-BE49-F238E27FC236}">
                    <a16:creationId xmlns:a16="http://schemas.microsoft.com/office/drawing/2014/main" id="{6D3539C1-C928-42E7-894E-18B8808DC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grpSp>
          <p:nvGrpSpPr>
            <p:cNvPr id="186" name="그룹 1009">
              <a:extLst>
                <a:ext uri="{FF2B5EF4-FFF2-40B4-BE49-F238E27FC236}">
                  <a16:creationId xmlns:a16="http://schemas.microsoft.com/office/drawing/2014/main" id="{587F9FAA-D04D-408D-805A-C1BC57B74AAA}"/>
                </a:ext>
              </a:extLst>
            </p:cNvPr>
            <p:cNvGrpSpPr/>
            <p:nvPr/>
          </p:nvGrpSpPr>
          <p:grpSpPr>
            <a:xfrm>
              <a:off x="4637269" y="3593157"/>
              <a:ext cx="2920635" cy="6349"/>
              <a:chOff x="1628571" y="5381643"/>
              <a:chExt cx="4380952" cy="9524"/>
            </a:xfrm>
          </p:grpSpPr>
          <p:pic>
            <p:nvPicPr>
              <p:cNvPr id="193" name="Object 27">
                <a:extLst>
                  <a:ext uri="{FF2B5EF4-FFF2-40B4-BE49-F238E27FC236}">
                    <a16:creationId xmlns:a16="http://schemas.microsoft.com/office/drawing/2014/main" id="{9A9F9BBC-13FF-403C-8B0D-663FE37C3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92DC2A6-B7CF-47E3-A69C-B91BA1902B3F}"/>
                </a:ext>
              </a:extLst>
            </p:cNvPr>
            <p:cNvSpPr txBox="1"/>
            <p:nvPr/>
          </p:nvSpPr>
          <p:spPr>
            <a:xfrm>
              <a:off x="4724366" y="3650530"/>
              <a:ext cx="2746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>
                  <a:solidFill>
                    <a:srgbClr val="9BA3C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B2F5178-87AE-46A9-A7EC-67B1456FE6AB}"/>
                </a:ext>
              </a:extLst>
            </p:cNvPr>
            <p:cNvSpPr txBox="1"/>
            <p:nvPr/>
          </p:nvSpPr>
          <p:spPr>
            <a:xfrm>
              <a:off x="4680818" y="3159300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3B2B1183-BEED-41CE-A634-BFDEC166E0AF}"/>
                </a:ext>
              </a:extLst>
            </p:cNvPr>
            <p:cNvGrpSpPr/>
            <p:nvPr/>
          </p:nvGrpSpPr>
          <p:grpSpPr>
            <a:xfrm>
              <a:off x="5911720" y="2646357"/>
              <a:ext cx="376345" cy="376345"/>
              <a:chOff x="12406448" y="1379604"/>
              <a:chExt cx="376345" cy="376345"/>
            </a:xfrm>
          </p:grpSpPr>
          <p:grpSp>
            <p:nvGrpSpPr>
              <p:cNvPr id="190" name="그룹 1020">
                <a:extLst>
                  <a:ext uri="{FF2B5EF4-FFF2-40B4-BE49-F238E27FC236}">
                    <a16:creationId xmlns:a16="http://schemas.microsoft.com/office/drawing/2014/main" id="{F1AEE6E0-0E04-41E1-8976-DB3FE60EC825}"/>
                  </a:ext>
                </a:extLst>
              </p:cNvPr>
              <p:cNvGrpSpPr/>
              <p:nvPr/>
            </p:nvGrpSpPr>
            <p:grpSpPr>
              <a:xfrm>
                <a:off x="12406448" y="1379604"/>
                <a:ext cx="376345" cy="376345"/>
                <a:chOff x="3536788" y="6813944"/>
                <a:chExt cx="564518" cy="564518"/>
              </a:xfrm>
            </p:grpSpPr>
            <p:pic>
              <p:nvPicPr>
                <p:cNvPr id="192" name="Object 63">
                  <a:extLst>
                    <a:ext uri="{FF2B5EF4-FFF2-40B4-BE49-F238E27FC236}">
                      <a16:creationId xmlns:a16="http://schemas.microsoft.com/office/drawing/2014/main" id="{9C93386D-DA7B-4A33-947E-69D03809B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3536788" y="6813944"/>
                  <a:ext cx="564518" cy="564518"/>
                </a:xfrm>
                <a:prstGeom prst="rect">
                  <a:avLst/>
                </a:prstGeom>
              </p:spPr>
            </p:pic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6985466-0025-4F0C-B508-981F08C37F22}"/>
                  </a:ext>
                </a:extLst>
              </p:cNvPr>
              <p:cNvSpPr txBox="1"/>
              <p:nvPr/>
            </p:nvSpPr>
            <p:spPr>
              <a:xfrm>
                <a:off x="12406448" y="1429276"/>
                <a:ext cx="376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06</a:t>
                </a:r>
                <a:endParaRPr lang="ko-KR" altLang="en-US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endParaRPr>
              </a:p>
            </p:txBody>
          </p:sp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1D9BB4F6-C106-4A50-A522-4293C49FA423}"/>
              </a:ext>
            </a:extLst>
          </p:cNvPr>
          <p:cNvSpPr txBox="1"/>
          <p:nvPr/>
        </p:nvSpPr>
        <p:spPr>
          <a:xfrm>
            <a:off x="9414466" y="2696029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6EBC372-1249-46CA-9C11-1EE7EA2C2CA7}"/>
              </a:ext>
            </a:extLst>
          </p:cNvPr>
          <p:cNvSpPr txBox="1"/>
          <p:nvPr/>
        </p:nvSpPr>
        <p:spPr>
          <a:xfrm>
            <a:off x="5909642" y="4717566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0FD12-5448-4344-BEFC-6B42DD60C952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6D538F-A298-41E2-BA56-435883A227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711" y="1649586"/>
            <a:ext cx="3419672" cy="4239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E6402-18CF-4004-8A5D-4463187DF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5496" y="1649586"/>
            <a:ext cx="3513618" cy="1004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BF5087-D78A-4F73-BA5D-A1F281918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5496" y="3164540"/>
            <a:ext cx="3402371" cy="1866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4EB67-1146-4E72-AE6A-D6CB8B2EE0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3182" y="1686940"/>
            <a:ext cx="3053912" cy="41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7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CE5015E-0FE4-4F46-A47F-65351E7C3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24" y="1451109"/>
            <a:ext cx="9708776" cy="42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A8133BF-4409-4C6A-9604-DCF81582B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097" y="1222858"/>
            <a:ext cx="9834282" cy="4827365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EC16B6-69DF-43B7-A175-E57F6CFE632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0479741" y="886396"/>
            <a:ext cx="260162" cy="852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50D987-ABB1-4E72-A077-71194A24AFDE}"/>
              </a:ext>
            </a:extLst>
          </p:cNvPr>
          <p:cNvSpPr/>
          <p:nvPr/>
        </p:nvSpPr>
        <p:spPr>
          <a:xfrm>
            <a:off x="9736041" y="354827"/>
            <a:ext cx="2007724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사원등록 클릭 하는 경우</a:t>
            </a:r>
          </a:p>
        </p:txBody>
      </p:sp>
    </p:spTree>
    <p:extLst>
      <p:ext uri="{BB962C8B-B14F-4D97-AF65-F5344CB8AC3E}">
        <p14:creationId xmlns:p14="http://schemas.microsoft.com/office/powerpoint/2010/main" val="264523854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94E2021-2E6B-4433-9287-48C54BDA96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9444" y="1130942"/>
            <a:ext cx="9271588" cy="49928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CC6D6A-F616-4C91-A82A-6FD5DB73DDCB}"/>
              </a:ext>
            </a:extLst>
          </p:cNvPr>
          <p:cNvSpPr/>
          <p:nvPr/>
        </p:nvSpPr>
        <p:spPr>
          <a:xfrm>
            <a:off x="6167718" y="3200400"/>
            <a:ext cx="1792941" cy="394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D1ACE2-A043-4315-B574-444EA47208BB}"/>
              </a:ext>
            </a:extLst>
          </p:cNvPr>
          <p:cNvCxnSpPr>
            <a:cxnSpLocks/>
          </p:cNvCxnSpPr>
          <p:nvPr/>
        </p:nvCxnSpPr>
        <p:spPr>
          <a:xfrm flipH="1">
            <a:off x="6877524" y="808614"/>
            <a:ext cx="929692" cy="787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DC2793F-BAD2-49CF-808D-E0A6247027EC}"/>
              </a:ext>
            </a:extLst>
          </p:cNvPr>
          <p:cNvSpPr/>
          <p:nvPr/>
        </p:nvSpPr>
        <p:spPr>
          <a:xfrm>
            <a:off x="7200620" y="277045"/>
            <a:ext cx="3682687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오른쪽 라인은 관리자가 만들 수 있는 카테고리</a:t>
            </a:r>
          </a:p>
        </p:txBody>
      </p:sp>
    </p:spTree>
    <p:extLst>
      <p:ext uri="{BB962C8B-B14F-4D97-AF65-F5344CB8AC3E}">
        <p14:creationId xmlns:p14="http://schemas.microsoft.com/office/powerpoint/2010/main" val="26764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6473166-882E-42B7-8290-413E4FB41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59" y="1115136"/>
            <a:ext cx="10416988" cy="465463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E82479-C56B-43BC-9437-3A2B72B75BE1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1470973" y="2095289"/>
            <a:ext cx="222986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698AF6-1417-4449-BEC5-68A90C20E16B}"/>
              </a:ext>
            </a:extLst>
          </p:cNvPr>
          <p:cNvSpPr/>
          <p:nvPr/>
        </p:nvSpPr>
        <p:spPr>
          <a:xfrm>
            <a:off x="950259" y="2986256"/>
            <a:ext cx="1487400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 </a:t>
            </a:r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시</a:t>
            </a:r>
          </a:p>
        </p:txBody>
      </p:sp>
    </p:spTree>
    <p:extLst>
      <p:ext uri="{BB962C8B-B14F-4D97-AF65-F5344CB8AC3E}">
        <p14:creationId xmlns:p14="http://schemas.microsoft.com/office/powerpoint/2010/main" val="389650287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46FD3D4-F953-4686-B133-E061E8817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87" y="1222858"/>
            <a:ext cx="10801702" cy="49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0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73C16D7-C5A3-44B0-95DD-C93D45A77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825" y="1356998"/>
            <a:ext cx="11052826" cy="331302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A32DB3-4F60-4C50-9CB7-630E25AB972F}"/>
              </a:ext>
            </a:extLst>
          </p:cNvPr>
          <p:cNvCxnSpPr/>
          <p:nvPr/>
        </p:nvCxnSpPr>
        <p:spPr>
          <a:xfrm>
            <a:off x="754875" y="3684494"/>
            <a:ext cx="104330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8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76EAAB6-DD9C-435B-90AD-1726D48E8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932" y="1182327"/>
            <a:ext cx="10766612" cy="458610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01EA9ED-6037-418A-A856-C6F8C75737C9}"/>
              </a:ext>
            </a:extLst>
          </p:cNvPr>
          <p:cNvCxnSpPr>
            <a:cxnSpLocks/>
          </p:cNvCxnSpPr>
          <p:nvPr/>
        </p:nvCxnSpPr>
        <p:spPr>
          <a:xfrm>
            <a:off x="9619130" y="2590800"/>
            <a:ext cx="16674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CB740-7D07-4665-AAA8-18FB8B134320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1195870" y="2426984"/>
            <a:ext cx="222986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F05864C-7ECE-4604-9837-C6CABFEE3A4F}"/>
              </a:ext>
            </a:extLst>
          </p:cNvPr>
          <p:cNvSpPr/>
          <p:nvPr/>
        </p:nvSpPr>
        <p:spPr>
          <a:xfrm>
            <a:off x="675156" y="3317951"/>
            <a:ext cx="1487400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속성 클릭 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119FFF-EA3B-48B6-B8B9-2A17560D35A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545042" y="2590801"/>
            <a:ext cx="0" cy="8630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F22C2DA-A05A-4EEB-850B-0F0ADD936E4A}"/>
              </a:ext>
            </a:extLst>
          </p:cNvPr>
          <p:cNvSpPr/>
          <p:nvPr/>
        </p:nvSpPr>
        <p:spPr>
          <a:xfrm>
            <a:off x="9574764" y="3453879"/>
            <a:ext cx="1940556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방금 만든 분류를 </a:t>
            </a:r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하는 경우</a:t>
            </a:r>
          </a:p>
        </p:txBody>
      </p:sp>
    </p:spTree>
    <p:extLst>
      <p:ext uri="{BB962C8B-B14F-4D97-AF65-F5344CB8AC3E}">
        <p14:creationId xmlns:p14="http://schemas.microsoft.com/office/powerpoint/2010/main" val="1532437771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75F105E-A815-4F39-ACA2-022B14C35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91" y="1115136"/>
            <a:ext cx="10390094" cy="46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D05EB08-C5CB-4EE5-9A4F-8C43B7296F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92" y="1056094"/>
            <a:ext cx="10030493" cy="51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502556" cy="495238"/>
              <a:chOff x="1993613" y="476087"/>
              <a:chExt cx="502556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  <p:pic>
            <p:nvPicPr>
              <p:cNvPr id="90" name="Object 104">
                <a:extLst>
                  <a:ext uri="{FF2B5EF4-FFF2-40B4-BE49-F238E27FC236}">
                    <a16:creationId xmlns:a16="http://schemas.microsoft.com/office/drawing/2014/main" id="{4BBF4DBD-2CA8-4888-856E-1DE0ACA2A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23570" y="533580"/>
                <a:ext cx="472599" cy="398101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팀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540364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 소개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1A7F44-22BA-4624-9C39-2618FCF30BA0}"/>
              </a:ext>
            </a:extLst>
          </p:cNvPr>
          <p:cNvGrpSpPr/>
          <p:nvPr/>
        </p:nvGrpSpPr>
        <p:grpSpPr>
          <a:xfrm>
            <a:off x="1835939" y="1712572"/>
            <a:ext cx="1420339" cy="1411880"/>
            <a:chOff x="1835939" y="2214598"/>
            <a:chExt cx="1420339" cy="1411880"/>
          </a:xfrm>
        </p:grpSpPr>
        <p:pic>
          <p:nvPicPr>
            <p:cNvPr id="177" name="그림 22" descr="남자">
              <a:extLst>
                <a:ext uri="{FF2B5EF4-FFF2-40B4-BE49-F238E27FC236}">
                  <a16:creationId xmlns:a16="http://schemas.microsoft.com/office/drawing/2014/main" id="{B3591696-2E81-41CB-BE62-D54DF2D6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00" name="그림 22" descr="남자">
              <a:extLst>
                <a:ext uri="{FF2B5EF4-FFF2-40B4-BE49-F238E27FC236}">
                  <a16:creationId xmlns:a16="http://schemas.microsoft.com/office/drawing/2014/main" id="{C07E23FE-17FA-4944-B61C-ABAB37F6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sp>
        <p:nvSpPr>
          <p:cNvPr id="103" name="文本框 22">
            <a:extLst>
              <a:ext uri="{FF2B5EF4-FFF2-40B4-BE49-F238E27FC236}">
                <a16:creationId xmlns:a16="http://schemas.microsoft.com/office/drawing/2014/main" id="{58D5FC59-7C90-4CFA-806E-56814B04EC26}"/>
              </a:ext>
            </a:extLst>
          </p:cNvPr>
          <p:cNvSpPr txBox="1"/>
          <p:nvPr/>
        </p:nvSpPr>
        <p:spPr>
          <a:xfrm>
            <a:off x="1546750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팀장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전우성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4" name="文本框 22">
            <a:extLst>
              <a:ext uri="{FF2B5EF4-FFF2-40B4-BE49-F238E27FC236}">
                <a16:creationId xmlns:a16="http://schemas.microsoft.com/office/drawing/2014/main" id="{16543A58-DAFD-4EB2-9187-A917E0FFCBF2}"/>
              </a:ext>
            </a:extLst>
          </p:cNvPr>
          <p:cNvSpPr txBox="1"/>
          <p:nvPr/>
        </p:nvSpPr>
        <p:spPr>
          <a:xfrm>
            <a:off x="4960532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주현종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105" name="文本框 22">
            <a:extLst>
              <a:ext uri="{FF2B5EF4-FFF2-40B4-BE49-F238E27FC236}">
                <a16:creationId xmlns:a16="http://schemas.microsoft.com/office/drawing/2014/main" id="{55EEAF71-CB81-4D98-B149-ADFA081505B7}"/>
              </a:ext>
            </a:extLst>
          </p:cNvPr>
          <p:cNvSpPr txBox="1"/>
          <p:nvPr/>
        </p:nvSpPr>
        <p:spPr>
          <a:xfrm>
            <a:off x="8655521" y="1276004"/>
            <a:ext cx="196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팀원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: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Helvetica" panose="020B0604020202020204" pitchFamily="34" charset="0"/>
              </a:rPr>
              <a:t>김건승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나눔스퀘어OTF Bold" panose="020B0600000101010101" pitchFamily="34" charset="-127"/>
              <a:cs typeface="Helvetica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293531-FAE0-4984-ADE5-ED399FBD8710}"/>
              </a:ext>
            </a:extLst>
          </p:cNvPr>
          <p:cNvGrpSpPr/>
          <p:nvPr/>
        </p:nvGrpSpPr>
        <p:grpSpPr>
          <a:xfrm>
            <a:off x="1227773" y="3290045"/>
            <a:ext cx="2598477" cy="2689413"/>
            <a:chOff x="876218" y="3818965"/>
            <a:chExt cx="3301587" cy="2689413"/>
          </a:xfrm>
        </p:grpSpPr>
        <p:grpSp>
          <p:nvGrpSpPr>
            <p:cNvPr id="107" name="그룹 1006">
              <a:extLst>
                <a:ext uri="{FF2B5EF4-FFF2-40B4-BE49-F238E27FC236}">
                  <a16:creationId xmlns:a16="http://schemas.microsoft.com/office/drawing/2014/main" id="{569CB258-5C6C-4C62-96DD-E1E254FB26A3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18" name="Object 17">
                <a:extLst>
                  <a:ext uri="{FF2B5EF4-FFF2-40B4-BE49-F238E27FC236}">
                    <a16:creationId xmlns:a16="http://schemas.microsoft.com/office/drawing/2014/main" id="{5EC0A944-8594-4316-9F6A-5D9BADDD2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19" name="Object 18">
                <a:extLst>
                  <a:ext uri="{FF2B5EF4-FFF2-40B4-BE49-F238E27FC236}">
                    <a16:creationId xmlns:a16="http://schemas.microsoft.com/office/drawing/2014/main" id="{E476DAC1-09E1-45C1-A7E6-CECD1E4CD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20" name="Object 27">
              <a:extLst>
                <a:ext uri="{FF2B5EF4-FFF2-40B4-BE49-F238E27FC236}">
                  <a16:creationId xmlns:a16="http://schemas.microsoft.com/office/drawing/2014/main" id="{2C22565A-D593-406B-AA5F-CD219928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26" name="Object 27">
              <a:extLst>
                <a:ext uri="{FF2B5EF4-FFF2-40B4-BE49-F238E27FC236}">
                  <a16:creationId xmlns:a16="http://schemas.microsoft.com/office/drawing/2014/main" id="{BA5AC04C-9CC3-4E42-B87D-A846713E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27" name="Object 27">
              <a:extLst>
                <a:ext uri="{FF2B5EF4-FFF2-40B4-BE49-F238E27FC236}">
                  <a16:creationId xmlns:a16="http://schemas.microsoft.com/office/drawing/2014/main" id="{143A304F-A715-4873-8292-EFFCFDE9F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29" name="Object 27">
              <a:extLst>
                <a:ext uri="{FF2B5EF4-FFF2-40B4-BE49-F238E27FC236}">
                  <a16:creationId xmlns:a16="http://schemas.microsoft.com/office/drawing/2014/main" id="{640E3F29-1D46-4C35-A58B-001D4B5B7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30" name="Object 27">
              <a:extLst>
                <a:ext uri="{FF2B5EF4-FFF2-40B4-BE49-F238E27FC236}">
                  <a16:creationId xmlns:a16="http://schemas.microsoft.com/office/drawing/2014/main" id="{C02B531A-0B9E-41A7-923E-E38EF79E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97BBB3-5F94-47EC-90AA-71685B12F837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관리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7ACC29-84E0-4B48-9DD0-326F5BBF3C3B}"/>
                </a:ext>
              </a:extLst>
            </p:cNvPr>
            <p:cNvSpPr txBox="1"/>
            <p:nvPr/>
          </p:nvSpPr>
          <p:spPr>
            <a:xfrm>
              <a:off x="1066691" y="4529972"/>
              <a:ext cx="2987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화면설계서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시퀀스 다이어그램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E8B77F6-4538-4852-8587-D6103D4076A4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프로토타이핑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904789-9D4B-4971-BD2A-2B04791B1822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 관리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D2DEBEE-6F99-409F-919B-7C0ACCD10C39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블로그</a:t>
              </a: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AAA226F-F1AE-4888-A61B-19E8293FC0C9}"/>
              </a:ext>
            </a:extLst>
          </p:cNvPr>
          <p:cNvGrpSpPr/>
          <p:nvPr/>
        </p:nvGrpSpPr>
        <p:grpSpPr>
          <a:xfrm>
            <a:off x="4641555" y="3290045"/>
            <a:ext cx="2598477" cy="2689413"/>
            <a:chOff x="876218" y="3818965"/>
            <a:chExt cx="3301587" cy="2689413"/>
          </a:xfrm>
        </p:grpSpPr>
        <p:grpSp>
          <p:nvGrpSpPr>
            <p:cNvPr id="150" name="그룹 1006">
              <a:extLst>
                <a:ext uri="{FF2B5EF4-FFF2-40B4-BE49-F238E27FC236}">
                  <a16:creationId xmlns:a16="http://schemas.microsoft.com/office/drawing/2014/main" id="{995329C7-16F2-4A08-860A-F2152A274204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61" name="Object 17">
                <a:extLst>
                  <a:ext uri="{FF2B5EF4-FFF2-40B4-BE49-F238E27FC236}">
                    <a16:creationId xmlns:a16="http://schemas.microsoft.com/office/drawing/2014/main" id="{7249EB15-C913-45ED-AC6C-4B7EA4F2C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62" name="Object 18">
                <a:extLst>
                  <a:ext uri="{FF2B5EF4-FFF2-40B4-BE49-F238E27FC236}">
                    <a16:creationId xmlns:a16="http://schemas.microsoft.com/office/drawing/2014/main" id="{75E467E5-9A7A-423D-B450-77A226822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51" name="Object 27">
              <a:extLst>
                <a:ext uri="{FF2B5EF4-FFF2-40B4-BE49-F238E27FC236}">
                  <a16:creationId xmlns:a16="http://schemas.microsoft.com/office/drawing/2014/main" id="{9894BAEB-DE08-44D0-803A-DCBF8BEE0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52" name="Object 27">
              <a:extLst>
                <a:ext uri="{FF2B5EF4-FFF2-40B4-BE49-F238E27FC236}">
                  <a16:creationId xmlns:a16="http://schemas.microsoft.com/office/drawing/2014/main" id="{AB60E279-CF84-4123-92C2-13F7CCFF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53" name="Object 27">
              <a:extLst>
                <a:ext uri="{FF2B5EF4-FFF2-40B4-BE49-F238E27FC236}">
                  <a16:creationId xmlns:a16="http://schemas.microsoft.com/office/drawing/2014/main" id="{7C7722B7-8A49-4E43-97DF-963A2F5E6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54" name="Object 27">
              <a:extLst>
                <a:ext uri="{FF2B5EF4-FFF2-40B4-BE49-F238E27FC236}">
                  <a16:creationId xmlns:a16="http://schemas.microsoft.com/office/drawing/2014/main" id="{7032B7A3-E715-4339-BE2D-94DF6BC1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55" name="Object 27">
              <a:extLst>
                <a:ext uri="{FF2B5EF4-FFF2-40B4-BE49-F238E27FC236}">
                  <a16:creationId xmlns:a16="http://schemas.microsoft.com/office/drawing/2014/main" id="{095C6E79-3C6A-44F8-B6F1-414E16F0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447742F-260A-40D2-879E-639B6C83D1AB}"/>
                </a:ext>
              </a:extLst>
            </p:cNvPr>
            <p:cNvSpPr txBox="1"/>
            <p:nvPr/>
          </p:nvSpPr>
          <p:spPr>
            <a:xfrm>
              <a:off x="1054111" y="4081750"/>
              <a:ext cx="30931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DB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설계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유스케이스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다이어그램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777908-30B6-4359-8306-EE27C5BD43CB}"/>
                </a:ext>
              </a:extLst>
            </p:cNvPr>
            <p:cNvSpPr txBox="1"/>
            <p:nvPr/>
          </p:nvSpPr>
          <p:spPr>
            <a:xfrm>
              <a:off x="1066691" y="4529972"/>
              <a:ext cx="3080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프로토타이핑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D77A9-BEF4-419C-9F10-A23973D0F39E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시큐리티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회원 관리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E65CDE2-9AB3-485E-96BB-17AD427AC210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채팅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 목록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4A8592C-CAAE-4496-87A8-3CBF4D3A9633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Aws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배포</a:t>
              </a:r>
              <a:r>
                <a:rPr lang="en-US" altLang="ko-KR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발표 준비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CD7008C-E20F-478C-AC7A-9851CF690426}"/>
              </a:ext>
            </a:extLst>
          </p:cNvPr>
          <p:cNvGrpSpPr/>
          <p:nvPr/>
        </p:nvGrpSpPr>
        <p:grpSpPr>
          <a:xfrm>
            <a:off x="8336544" y="3290045"/>
            <a:ext cx="2598477" cy="2689413"/>
            <a:chOff x="876218" y="3818965"/>
            <a:chExt cx="3301587" cy="2689413"/>
          </a:xfrm>
        </p:grpSpPr>
        <p:grpSp>
          <p:nvGrpSpPr>
            <p:cNvPr id="164" name="그룹 1006">
              <a:extLst>
                <a:ext uri="{FF2B5EF4-FFF2-40B4-BE49-F238E27FC236}">
                  <a16:creationId xmlns:a16="http://schemas.microsoft.com/office/drawing/2014/main" id="{954C1561-0511-496D-901B-20CCD4253759}"/>
                </a:ext>
              </a:extLst>
            </p:cNvPr>
            <p:cNvGrpSpPr/>
            <p:nvPr/>
          </p:nvGrpSpPr>
          <p:grpSpPr>
            <a:xfrm>
              <a:off x="876218" y="3818965"/>
              <a:ext cx="3301587" cy="2689413"/>
              <a:chOff x="1342857" y="4209595"/>
              <a:chExt cx="4952381" cy="2190582"/>
            </a:xfrm>
          </p:grpSpPr>
          <p:pic>
            <p:nvPicPr>
              <p:cNvPr id="175" name="Object 17">
                <a:extLst>
                  <a:ext uri="{FF2B5EF4-FFF2-40B4-BE49-F238E27FC236}">
                    <a16:creationId xmlns:a16="http://schemas.microsoft.com/office/drawing/2014/main" id="{7E4697D4-6D49-4540-A6D7-38E782933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133333" y="3198557"/>
                <a:ext cx="9904762" cy="4381163"/>
              </a:xfrm>
              <a:prstGeom prst="rect">
                <a:avLst/>
              </a:prstGeom>
            </p:spPr>
          </p:pic>
          <p:pic>
            <p:nvPicPr>
              <p:cNvPr id="176" name="Object 18">
                <a:extLst>
                  <a:ext uri="{FF2B5EF4-FFF2-40B4-BE49-F238E27FC236}">
                    <a16:creationId xmlns:a16="http://schemas.microsoft.com/office/drawing/2014/main" id="{590F1631-CDE3-4D2D-B02B-C108A91EB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4209595"/>
                <a:ext cx="4952381" cy="2190582"/>
              </a:xfrm>
              <a:prstGeom prst="rect">
                <a:avLst/>
              </a:prstGeom>
            </p:spPr>
          </p:pic>
        </p:grpSp>
        <p:pic>
          <p:nvPicPr>
            <p:cNvPr id="165" name="Object 27">
              <a:extLst>
                <a:ext uri="{FF2B5EF4-FFF2-40B4-BE49-F238E27FC236}">
                  <a16:creationId xmlns:a16="http://schemas.microsoft.com/office/drawing/2014/main" id="{67C06CC5-340B-4ECC-84DA-C22F221B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2" y="4376636"/>
              <a:ext cx="2920635" cy="11692"/>
            </a:xfrm>
            <a:prstGeom prst="rect">
              <a:avLst/>
            </a:prstGeom>
          </p:spPr>
        </p:pic>
        <p:pic>
          <p:nvPicPr>
            <p:cNvPr id="166" name="Object 27">
              <a:extLst>
                <a:ext uri="{FF2B5EF4-FFF2-40B4-BE49-F238E27FC236}">
                  <a16:creationId xmlns:a16="http://schemas.microsoft.com/office/drawing/2014/main" id="{D68139C9-37D3-4DD9-B56D-D01480E47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691" y="5273999"/>
              <a:ext cx="2920635" cy="11692"/>
            </a:xfrm>
            <a:prstGeom prst="rect">
              <a:avLst/>
            </a:prstGeom>
          </p:spPr>
        </p:pic>
        <p:pic>
          <p:nvPicPr>
            <p:cNvPr id="167" name="Object 27">
              <a:extLst>
                <a:ext uri="{FF2B5EF4-FFF2-40B4-BE49-F238E27FC236}">
                  <a16:creationId xmlns:a16="http://schemas.microsoft.com/office/drawing/2014/main" id="{DED01182-81B1-47DE-9D11-E9E61553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5" y="4806971"/>
              <a:ext cx="2920635" cy="11692"/>
            </a:xfrm>
            <a:prstGeom prst="rect">
              <a:avLst/>
            </a:prstGeom>
          </p:spPr>
        </p:pic>
        <p:pic>
          <p:nvPicPr>
            <p:cNvPr id="168" name="Object 27">
              <a:extLst>
                <a:ext uri="{FF2B5EF4-FFF2-40B4-BE49-F238E27FC236}">
                  <a16:creationId xmlns:a16="http://schemas.microsoft.com/office/drawing/2014/main" id="{999F8E8B-64B2-428F-A54E-37B7296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4" y="6171363"/>
              <a:ext cx="2920635" cy="11692"/>
            </a:xfrm>
            <a:prstGeom prst="rect">
              <a:avLst/>
            </a:prstGeom>
          </p:spPr>
        </p:pic>
        <p:pic>
          <p:nvPicPr>
            <p:cNvPr id="169" name="Object 27">
              <a:extLst>
                <a:ext uri="{FF2B5EF4-FFF2-40B4-BE49-F238E27FC236}">
                  <a16:creationId xmlns:a16="http://schemas.microsoft.com/office/drawing/2014/main" id="{1AF8EA6E-6146-4626-B184-0ECEABE4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113" y="5750505"/>
              <a:ext cx="2920635" cy="11692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BD13B78-096A-4E9B-BF7B-8B93D7E45BBE}"/>
                </a:ext>
              </a:extLst>
            </p:cNvPr>
            <p:cNvSpPr txBox="1"/>
            <p:nvPr/>
          </p:nvSpPr>
          <p:spPr>
            <a:xfrm>
              <a:off x="1054112" y="408175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요구분석서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DD03835-6777-4108-AA14-E841FD3A8AC8}"/>
                </a:ext>
              </a:extLst>
            </p:cNvPr>
            <p:cNvSpPr txBox="1"/>
            <p:nvPr/>
          </p:nvSpPr>
          <p:spPr>
            <a:xfrm>
              <a:off x="1066691" y="452997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게시판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A045BD1-F593-4332-9FEC-35F80C249281}"/>
                </a:ext>
              </a:extLst>
            </p:cNvPr>
            <p:cNvSpPr txBox="1"/>
            <p:nvPr/>
          </p:nvSpPr>
          <p:spPr>
            <a:xfrm>
              <a:off x="1066691" y="4978194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78B4BA9-49B2-4E25-9268-5974D5C2A4F9}"/>
                </a:ext>
              </a:extLst>
            </p:cNvPr>
            <p:cNvSpPr txBox="1"/>
            <p:nvPr/>
          </p:nvSpPr>
          <p:spPr>
            <a:xfrm>
              <a:off x="1066691" y="5479792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1A45071-CCD1-4E92-97BE-C1D4985CE9DF}"/>
                </a:ext>
              </a:extLst>
            </p:cNvPr>
            <p:cNvSpPr txBox="1"/>
            <p:nvPr/>
          </p:nvSpPr>
          <p:spPr>
            <a:xfrm>
              <a:off x="1066691" y="5899770"/>
              <a:ext cx="2920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AEA17ED0-AC7F-4228-BA72-14F4554255A0}"/>
              </a:ext>
            </a:extLst>
          </p:cNvPr>
          <p:cNvGrpSpPr/>
          <p:nvPr/>
        </p:nvGrpSpPr>
        <p:grpSpPr>
          <a:xfrm>
            <a:off x="5220720" y="1712572"/>
            <a:ext cx="1420339" cy="1411880"/>
            <a:chOff x="1835939" y="2214598"/>
            <a:chExt cx="1420339" cy="1411880"/>
          </a:xfrm>
        </p:grpSpPr>
        <p:pic>
          <p:nvPicPr>
            <p:cNvPr id="196" name="그림 22" descr="남자">
              <a:extLst>
                <a:ext uri="{FF2B5EF4-FFF2-40B4-BE49-F238E27FC236}">
                  <a16:creationId xmlns:a16="http://schemas.microsoft.com/office/drawing/2014/main" id="{DC1A9937-764B-46B4-B2D7-4C8714883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197" name="그림 22" descr="남자">
              <a:extLst>
                <a:ext uri="{FF2B5EF4-FFF2-40B4-BE49-F238E27FC236}">
                  <a16:creationId xmlns:a16="http://schemas.microsoft.com/office/drawing/2014/main" id="{3C13E25F-6635-435B-957F-6C2F8F510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5478C99-1A91-4248-AD0A-9B87D38A677F}"/>
              </a:ext>
            </a:extLst>
          </p:cNvPr>
          <p:cNvGrpSpPr/>
          <p:nvPr/>
        </p:nvGrpSpPr>
        <p:grpSpPr>
          <a:xfrm>
            <a:off x="8915709" y="1712572"/>
            <a:ext cx="1420339" cy="1411880"/>
            <a:chOff x="1835939" y="2214598"/>
            <a:chExt cx="1420339" cy="1411880"/>
          </a:xfrm>
        </p:grpSpPr>
        <p:pic>
          <p:nvPicPr>
            <p:cNvPr id="199" name="그림 22" descr="남자">
              <a:extLst>
                <a:ext uri="{FF2B5EF4-FFF2-40B4-BE49-F238E27FC236}">
                  <a16:creationId xmlns:a16="http://schemas.microsoft.com/office/drawing/2014/main" id="{1F38D2C4-A938-4E9A-894D-E71C7ECD8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868221" y="2238422"/>
              <a:ext cx="1388057" cy="1388056"/>
            </a:xfrm>
            <a:prstGeom prst="rect">
              <a:avLst/>
            </a:prstGeom>
          </p:spPr>
        </p:pic>
        <p:pic>
          <p:nvPicPr>
            <p:cNvPr id="200" name="그림 22" descr="남자">
              <a:extLst>
                <a:ext uri="{FF2B5EF4-FFF2-40B4-BE49-F238E27FC236}">
                  <a16:creationId xmlns:a16="http://schemas.microsoft.com/office/drawing/2014/main" id="{E4F58986-F6A8-48CB-94FB-5A9F87F0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835939" y="2214598"/>
              <a:ext cx="1388057" cy="1388056"/>
            </a:xfrm>
            <a:prstGeom prst="rect">
              <a:avLst/>
            </a:prstGeom>
          </p:spPr>
        </p:pic>
      </p:grp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9923D28-A536-4144-92D6-3F01A852BD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955" y="1364926"/>
            <a:ext cx="10524565" cy="36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2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2FB0D5A-5098-4C2D-94FB-25DFD4C7A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91" y="1451109"/>
            <a:ext cx="11290694" cy="3346733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17BA80-E2BC-48D3-B9A2-9D62A5762D28}"/>
              </a:ext>
            </a:extLst>
          </p:cNvPr>
          <p:cNvCxnSpPr>
            <a:cxnSpLocks/>
            <a:stCxn id="25" idx="2"/>
          </p:cNvCxnSpPr>
          <p:nvPr/>
        </p:nvCxnSpPr>
        <p:spPr>
          <a:xfrm flipH="1" flipV="1">
            <a:off x="1085707" y="2373454"/>
            <a:ext cx="48436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0FF5B68-6A4F-452E-983A-1103855E683F}"/>
              </a:ext>
            </a:extLst>
          </p:cNvPr>
          <p:cNvSpPr/>
          <p:nvPr/>
        </p:nvSpPr>
        <p:spPr>
          <a:xfrm>
            <a:off x="564992" y="3264421"/>
            <a:ext cx="1138302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목록</a:t>
            </a:r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5099A4-5549-4003-AB1E-2643E162212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511226" y="1063184"/>
            <a:ext cx="461574" cy="855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6B1738-AA26-4141-B907-FBB6520F49D7}"/>
              </a:ext>
            </a:extLst>
          </p:cNvPr>
          <p:cNvSpPr/>
          <p:nvPr/>
        </p:nvSpPr>
        <p:spPr>
          <a:xfrm>
            <a:off x="9834498" y="531615"/>
            <a:ext cx="1353455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추가를 </a:t>
            </a:r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클릭하는 경우</a:t>
            </a:r>
          </a:p>
        </p:txBody>
      </p:sp>
    </p:spTree>
    <p:extLst>
      <p:ext uri="{BB962C8B-B14F-4D97-AF65-F5344CB8AC3E}">
        <p14:creationId xmlns:p14="http://schemas.microsoft.com/office/powerpoint/2010/main" val="138611369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15B205E-A9BA-4FB8-81D6-8C8473F55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35438"/>
            <a:ext cx="3189515" cy="52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15B205E-A9BA-4FB8-81D6-8C8473F55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35438"/>
            <a:ext cx="3189515" cy="5253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1351C-ED8C-41F6-93B7-20C197E4E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0146" y="1101727"/>
            <a:ext cx="3010184" cy="50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15B205E-A9BA-4FB8-81D6-8C8473F55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35438"/>
            <a:ext cx="3189515" cy="5253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E1351C-ED8C-41F6-93B7-20C197E4E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0146" y="1101727"/>
            <a:ext cx="3010184" cy="5025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FDCCE-E1FE-484B-B69D-B93F15AB5F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6086" y="1101727"/>
            <a:ext cx="3051983" cy="502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227C6E4-F498-43C3-8879-9411781A37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567" y="1286010"/>
            <a:ext cx="11089341" cy="360388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59C4DA-8195-42F8-85F0-D4F3150B23B7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0438482" y="3024447"/>
            <a:ext cx="42290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32EBCB-B7F2-450C-8564-17851BA67FF2}"/>
              </a:ext>
            </a:extLst>
          </p:cNvPr>
          <p:cNvSpPr/>
          <p:nvPr/>
        </p:nvSpPr>
        <p:spPr>
          <a:xfrm>
            <a:off x="9556376" y="3915414"/>
            <a:ext cx="1848791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사이드 버튼으로</a:t>
            </a:r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삭제가 가능하다</a:t>
            </a:r>
          </a:p>
        </p:txBody>
      </p:sp>
    </p:spTree>
    <p:extLst>
      <p:ext uri="{BB962C8B-B14F-4D97-AF65-F5344CB8AC3E}">
        <p14:creationId xmlns:p14="http://schemas.microsoft.com/office/powerpoint/2010/main" val="41969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B9153E2-8D8C-4E37-A28F-93318DD98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875" y="1092765"/>
            <a:ext cx="10560424" cy="51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CE5015E-0FE4-4F46-A47F-65351E7C3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24" y="1451109"/>
            <a:ext cx="9708776" cy="42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10975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E85707C-2748-465F-B9EF-DA100F0E8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597" y="1115136"/>
            <a:ext cx="10121153" cy="463954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5A38A8-2411-458F-8A38-4106569F5912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1550894" y="1879802"/>
            <a:ext cx="573664" cy="1422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7B0B85-4FAC-496E-97B5-CFAC7E4C9A04}"/>
              </a:ext>
            </a:extLst>
          </p:cNvPr>
          <p:cNvSpPr/>
          <p:nvPr/>
        </p:nvSpPr>
        <p:spPr>
          <a:xfrm>
            <a:off x="1308692" y="2770769"/>
            <a:ext cx="1631732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블로그 등록 클릭 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7104C0F-777C-48B4-998D-CD3176C45C37}"/>
              </a:ext>
            </a:extLst>
          </p:cNvPr>
          <p:cNvCxnSpPr>
            <a:cxnSpLocks/>
          </p:cNvCxnSpPr>
          <p:nvPr/>
        </p:nvCxnSpPr>
        <p:spPr>
          <a:xfrm>
            <a:off x="1084137" y="2608730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D6C755E-5B19-4BBA-8BC9-5778233F89B0}"/>
              </a:ext>
            </a:extLst>
          </p:cNvPr>
          <p:cNvCxnSpPr>
            <a:cxnSpLocks/>
          </p:cNvCxnSpPr>
          <p:nvPr/>
        </p:nvCxnSpPr>
        <p:spPr>
          <a:xfrm>
            <a:off x="3474695" y="2223247"/>
            <a:ext cx="1025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2129847-1BD1-4B3D-847E-60A60F1F0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438" y="1099073"/>
            <a:ext cx="10515600" cy="50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102" name="그룹 1004">
            <a:extLst>
              <a:ext uri="{FF2B5EF4-FFF2-40B4-BE49-F238E27FC236}">
                <a16:creationId xmlns:a16="http://schemas.microsoft.com/office/drawing/2014/main" id="{4BDB1870-45D0-4BC5-80C4-5A2AB7821FC2}"/>
              </a:ext>
            </a:extLst>
          </p:cNvPr>
          <p:cNvGrpSpPr/>
          <p:nvPr/>
        </p:nvGrpSpPr>
        <p:grpSpPr>
          <a:xfrm>
            <a:off x="888889" y="3428571"/>
            <a:ext cx="10410569" cy="9348"/>
            <a:chOff x="1333333" y="5142857"/>
            <a:chExt cx="15615853" cy="14022"/>
          </a:xfrm>
        </p:grpSpPr>
        <p:pic>
          <p:nvPicPr>
            <p:cNvPr id="106" name="Object 11">
              <a:extLst>
                <a:ext uri="{FF2B5EF4-FFF2-40B4-BE49-F238E27FC236}">
                  <a16:creationId xmlns:a16="http://schemas.microsoft.com/office/drawing/2014/main" id="{827DA4B7-E35D-435B-A08A-974BB1F4B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333" y="5142857"/>
              <a:ext cx="15615853" cy="1402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소개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209529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84" name="그룹 1007">
            <a:extLst>
              <a:ext uri="{FF2B5EF4-FFF2-40B4-BE49-F238E27FC236}">
                <a16:creationId xmlns:a16="http://schemas.microsoft.com/office/drawing/2014/main" id="{8892D3F9-3DCF-4051-95FC-7596A29E6DCF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85" name="Object 20">
              <a:extLst>
                <a:ext uri="{FF2B5EF4-FFF2-40B4-BE49-F238E27FC236}">
                  <a16:creationId xmlns:a16="http://schemas.microsoft.com/office/drawing/2014/main" id="{69C75D62-03AC-405F-8B0C-27859D50A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86" name="Object 21">
              <a:extLst>
                <a:ext uri="{FF2B5EF4-FFF2-40B4-BE49-F238E27FC236}">
                  <a16:creationId xmlns:a16="http://schemas.microsoft.com/office/drawing/2014/main" id="{FA859917-E40D-4BDB-A267-E020460A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99" name="그룹 1008">
            <a:extLst>
              <a:ext uri="{FF2B5EF4-FFF2-40B4-BE49-F238E27FC236}">
                <a16:creationId xmlns:a16="http://schemas.microsoft.com/office/drawing/2014/main" id="{0C3ADB1F-B1A1-43C5-9B49-4D045E3EA2DB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101" name="Object 24">
              <a:extLst>
                <a:ext uri="{FF2B5EF4-FFF2-40B4-BE49-F238E27FC236}">
                  <a16:creationId xmlns:a16="http://schemas.microsoft.com/office/drawing/2014/main" id="{BB77CA58-BB89-458D-B6E9-9559FCF72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grpSp>
        <p:nvGrpSpPr>
          <p:cNvPr id="91" name="그룹 1009">
            <a:extLst>
              <a:ext uri="{FF2B5EF4-FFF2-40B4-BE49-F238E27FC236}">
                <a16:creationId xmlns:a16="http://schemas.microsoft.com/office/drawing/2014/main" id="{38625354-CF88-4D96-B270-83CE659B16A3}"/>
              </a:ext>
            </a:extLst>
          </p:cNvPr>
          <p:cNvGrpSpPr/>
          <p:nvPr/>
        </p:nvGrpSpPr>
        <p:grpSpPr>
          <a:xfrm>
            <a:off x="5349989" y="1352393"/>
            <a:ext cx="1509486" cy="1349103"/>
            <a:chOff x="8024983" y="2028589"/>
            <a:chExt cx="2264229" cy="2023655"/>
          </a:xfrm>
        </p:grpSpPr>
        <p:pic>
          <p:nvPicPr>
            <p:cNvPr id="96" name="Object 27">
              <a:extLst>
                <a:ext uri="{FF2B5EF4-FFF2-40B4-BE49-F238E27FC236}">
                  <a16:creationId xmlns:a16="http://schemas.microsoft.com/office/drawing/2014/main" id="{678FB723-DBE7-4895-BEB5-34750C340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4983" y="2028589"/>
              <a:ext cx="2264229" cy="202365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30D0AA-BB37-4765-82B9-003600CD95F1}"/>
              </a:ext>
            </a:extLst>
          </p:cNvPr>
          <p:cNvSpPr txBox="1"/>
          <p:nvPr/>
        </p:nvSpPr>
        <p:spPr>
          <a:xfrm>
            <a:off x="4792586" y="2778052"/>
            <a:ext cx="260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</a:t>
            </a:r>
            <a:endParaRPr lang="en-US" altLang="ko-KR" sz="45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5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7290E-35A6-404C-A0CF-5CC4E4BB8FFE}"/>
              </a:ext>
            </a:extLst>
          </p:cNvPr>
          <p:cNvSpPr txBox="1"/>
          <p:nvPr/>
        </p:nvSpPr>
        <p:spPr>
          <a:xfrm>
            <a:off x="879287" y="1917607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09813-1300-4979-8D5D-8C74DC9E93D1}"/>
              </a:ext>
            </a:extLst>
          </p:cNvPr>
          <p:cNvSpPr txBox="1"/>
          <p:nvPr/>
        </p:nvSpPr>
        <p:spPr>
          <a:xfrm>
            <a:off x="888889" y="2607280"/>
            <a:ext cx="274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이젠 컴퍼니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AC98DC-F329-420A-8FFB-FF2BEA8A42C5}"/>
              </a:ext>
            </a:extLst>
          </p:cNvPr>
          <p:cNvSpPr txBox="1"/>
          <p:nvPr/>
        </p:nvSpPr>
        <p:spPr>
          <a:xfrm>
            <a:off x="879287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기획의도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D5342A-4705-4CEC-8004-D5C9DB17BD0F}"/>
              </a:ext>
            </a:extLst>
          </p:cNvPr>
          <p:cNvSpPr txBox="1"/>
          <p:nvPr/>
        </p:nvSpPr>
        <p:spPr>
          <a:xfrm>
            <a:off x="879287" y="4476734"/>
            <a:ext cx="304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사내의 업무 보고용 블로그 및 회사에 맞는</a:t>
            </a:r>
            <a:endParaRPr lang="en-US" altLang="ko-KR" sz="12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커뮤니티 지원</a:t>
            </a:r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간단한 채팅 지원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3585BB0-E262-495D-B164-A2C1E72BC7E8}"/>
              </a:ext>
            </a:extLst>
          </p:cNvPr>
          <p:cNvSpPr txBox="1"/>
          <p:nvPr/>
        </p:nvSpPr>
        <p:spPr>
          <a:xfrm>
            <a:off x="8412698" y="1911809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개발기간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4F343D-76B8-4E46-9732-2FCAD8DF2CA0}"/>
              </a:ext>
            </a:extLst>
          </p:cNvPr>
          <p:cNvSpPr txBox="1"/>
          <p:nvPr/>
        </p:nvSpPr>
        <p:spPr>
          <a:xfrm>
            <a:off x="8603695" y="2599414"/>
            <a:ext cx="274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2024.03.19</a:t>
            </a:r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~</a:t>
            </a:r>
            <a:r>
              <a:rPr lang="ko-KR" altLang="en-US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8295E4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</a:t>
            </a:r>
            <a:endParaRPr lang="ko-KR" altLang="en-US" sz="1200" dirty="0">
              <a:solidFill>
                <a:srgbClr val="8295E4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5AA652-D447-44E3-BE08-ED5636BFF1DA}"/>
              </a:ext>
            </a:extLst>
          </p:cNvPr>
          <p:cNvSpPr txBox="1"/>
          <p:nvPr/>
        </p:nvSpPr>
        <p:spPr>
          <a:xfrm>
            <a:off x="8452869" y="3785566"/>
            <a:ext cx="292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개발내역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333607-2AC6-49E9-B6EC-670E45F1858E}"/>
              </a:ext>
            </a:extLst>
          </p:cNvPr>
          <p:cNvSpPr txBox="1"/>
          <p:nvPr/>
        </p:nvSpPr>
        <p:spPr>
          <a:xfrm>
            <a:off x="10341540" y="4446634"/>
            <a:ext cx="1373156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 기안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요구사항 정의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설계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중간 발표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</a:t>
            </a:r>
            <a:endParaRPr lang="en-US" altLang="ko-KR" sz="1200" dirty="0">
              <a:solidFill>
                <a:srgbClr val="8D9EE7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최종발표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79D361-A5D1-47DB-8B30-D651F1C25D69}"/>
              </a:ext>
            </a:extLst>
          </p:cNvPr>
          <p:cNvSpPr txBox="1"/>
          <p:nvPr/>
        </p:nvSpPr>
        <p:spPr>
          <a:xfrm>
            <a:off x="8452869" y="4425663"/>
            <a:ext cx="2053890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2024.03.19~2024.03.20 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2024.03.19~2024.03.20 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2024.03.21~2024.03.28 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2024.03.29~2024.03.29 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2024.03.29~2024.04.12 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2024.04.12~2024.04.15 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8D9EE7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2024.04.16~2024.04.16 :</a:t>
            </a:r>
          </a:p>
        </p:txBody>
      </p:sp>
    </p:spTree>
    <p:extLst>
      <p:ext uri="{BB962C8B-B14F-4D97-AF65-F5344CB8AC3E}">
        <p14:creationId xmlns:p14="http://schemas.microsoft.com/office/powerpoint/2010/main" val="1506062672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2F7A35C-EC4E-433C-9EBC-C383BA77CC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47" y="1229690"/>
            <a:ext cx="10157012" cy="4398619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CF6B51-DB2D-4DD2-92D9-27FE74750DE7}"/>
              </a:ext>
            </a:extLst>
          </p:cNvPr>
          <p:cNvCxnSpPr>
            <a:cxnSpLocks/>
          </p:cNvCxnSpPr>
          <p:nvPr/>
        </p:nvCxnSpPr>
        <p:spPr>
          <a:xfrm>
            <a:off x="3441573" y="2384612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7D7C2E5-51DE-4C83-93F3-03BE09461CBB}"/>
              </a:ext>
            </a:extLst>
          </p:cNvPr>
          <p:cNvCxnSpPr>
            <a:cxnSpLocks/>
          </p:cNvCxnSpPr>
          <p:nvPr/>
        </p:nvCxnSpPr>
        <p:spPr>
          <a:xfrm>
            <a:off x="9438961" y="2321859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0236A98-412B-48FE-B6C4-AD1A7443AC1E}"/>
              </a:ext>
            </a:extLst>
          </p:cNvPr>
          <p:cNvCxnSpPr>
            <a:cxnSpLocks/>
          </p:cNvCxnSpPr>
          <p:nvPr/>
        </p:nvCxnSpPr>
        <p:spPr>
          <a:xfrm>
            <a:off x="3474695" y="2097741"/>
            <a:ext cx="15186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7E98657-FA2D-43B0-BC32-E7C51A8F2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73" y="1115136"/>
            <a:ext cx="10865224" cy="4654025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FAEE13-167F-496F-AA87-6CDFF23CBAAD}"/>
              </a:ext>
            </a:extLst>
          </p:cNvPr>
          <p:cNvCxnSpPr>
            <a:cxnSpLocks/>
          </p:cNvCxnSpPr>
          <p:nvPr/>
        </p:nvCxnSpPr>
        <p:spPr>
          <a:xfrm>
            <a:off x="859583" y="2886636"/>
            <a:ext cx="780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446126-B884-4D0D-AF78-9CEC6CC8CF30}"/>
              </a:ext>
            </a:extLst>
          </p:cNvPr>
          <p:cNvCxnSpPr>
            <a:cxnSpLocks/>
          </p:cNvCxnSpPr>
          <p:nvPr/>
        </p:nvCxnSpPr>
        <p:spPr>
          <a:xfrm>
            <a:off x="9474820" y="3074894"/>
            <a:ext cx="4491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2AB239-D34D-4C44-9663-D74FF89E5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3" y="1406197"/>
            <a:ext cx="8565204" cy="424804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B9F7B9A-8067-4DAD-9A4C-63A8EBE4D55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776292" y="1963273"/>
            <a:ext cx="1098254" cy="3876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8BB6227-0611-4D48-8198-C0E6411DAA9B}"/>
              </a:ext>
            </a:extLst>
          </p:cNvPr>
          <p:cNvSpPr/>
          <p:nvPr/>
        </p:nvSpPr>
        <p:spPr>
          <a:xfrm>
            <a:off x="8776292" y="2350963"/>
            <a:ext cx="2196508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댓글을 달면 블로그 주인에게 실시간 알림이 간다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16E17E-2C68-459A-A9A8-DB16E8352A72}"/>
              </a:ext>
            </a:extLst>
          </p:cNvPr>
          <p:cNvCxnSpPr>
            <a:cxnSpLocks/>
          </p:cNvCxnSpPr>
          <p:nvPr/>
        </p:nvCxnSpPr>
        <p:spPr>
          <a:xfrm flipH="1" flipV="1">
            <a:off x="8631898" y="1490890"/>
            <a:ext cx="1791775" cy="8549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62AB239-D34D-4C44-9663-D74FF89E5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3" y="1406197"/>
            <a:ext cx="8565204" cy="42480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4FBD8A-88D8-45E3-A035-5189F5E313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2531" y="1422252"/>
            <a:ext cx="2143424" cy="174331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63BBDB-75FB-46D0-B8B9-22F5EF19FF93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668871" y="1532966"/>
            <a:ext cx="1556900" cy="2020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30303C1-D6DE-4465-835E-1FFD61D29F5C}"/>
              </a:ext>
            </a:extLst>
          </p:cNvPr>
          <p:cNvSpPr/>
          <p:nvPr/>
        </p:nvSpPr>
        <p:spPr>
          <a:xfrm>
            <a:off x="9398059" y="3553260"/>
            <a:ext cx="1655423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알림 아이콘 클릭 시</a:t>
            </a:r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8DAD2FE-33A4-44FF-8C5D-0BB9719F8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748" y="916280"/>
            <a:ext cx="8562955" cy="261207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B807B7-97C0-4E4F-95A8-35D92C0404E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528405" y="2020194"/>
            <a:ext cx="1438913" cy="976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632E27F-905A-41D7-9166-CA4273330304}"/>
              </a:ext>
            </a:extLst>
          </p:cNvPr>
          <p:cNvSpPr/>
          <p:nvPr/>
        </p:nvSpPr>
        <p:spPr>
          <a:xfrm>
            <a:off x="914245" y="2996790"/>
            <a:ext cx="1228320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답글 클릭 시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62C367C-99FB-45AD-857F-9083F337DB11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9994464" y="1912065"/>
            <a:ext cx="1141130" cy="209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BA5764D-18D9-422B-A685-C6DE907485D2}"/>
              </a:ext>
            </a:extLst>
          </p:cNvPr>
          <p:cNvSpPr/>
          <p:nvPr/>
        </p:nvSpPr>
        <p:spPr>
          <a:xfrm>
            <a:off x="10252252" y="2122053"/>
            <a:ext cx="1766684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삭제도 가능하다</a:t>
            </a:r>
          </a:p>
        </p:txBody>
      </p:sp>
    </p:spTree>
    <p:extLst>
      <p:ext uri="{BB962C8B-B14F-4D97-AF65-F5344CB8AC3E}">
        <p14:creationId xmlns:p14="http://schemas.microsoft.com/office/powerpoint/2010/main" val="16832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8DAD2FE-33A4-44FF-8C5D-0BB9719F8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748" y="916280"/>
            <a:ext cx="8562955" cy="26120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12FF5-04ED-4CBB-BF5A-632AB5CBD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3760" y="3620221"/>
            <a:ext cx="8562955" cy="278729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EDFAE2-286A-4806-A14A-A443685192E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592236" y="5549978"/>
            <a:ext cx="822778" cy="39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CE2DD3-28BF-4DA8-AAB3-BF357CBA282C}"/>
              </a:ext>
            </a:extLst>
          </p:cNvPr>
          <p:cNvSpPr/>
          <p:nvPr/>
        </p:nvSpPr>
        <p:spPr>
          <a:xfrm>
            <a:off x="10415014" y="5234425"/>
            <a:ext cx="1427362" cy="631106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블로그 수정을</a:t>
            </a:r>
            <a:endParaRPr lang="en-US" altLang="ko-KR" sz="12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클릭 한 경우</a:t>
            </a:r>
          </a:p>
        </p:txBody>
      </p:sp>
    </p:spTree>
    <p:extLst>
      <p:ext uri="{BB962C8B-B14F-4D97-AF65-F5344CB8AC3E}">
        <p14:creationId xmlns:p14="http://schemas.microsoft.com/office/powerpoint/2010/main" val="35103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6B83311-DFC0-4670-94CF-F7B983935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308" y="1081370"/>
            <a:ext cx="10703859" cy="461115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628217-B416-48F8-80BD-F04D100CAB31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148049" y="2075847"/>
            <a:ext cx="1006858" cy="3434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9F9E1CB-0EFE-43EF-BBAB-135D6A82F7DA}"/>
              </a:ext>
            </a:extLst>
          </p:cNvPr>
          <p:cNvSpPr/>
          <p:nvPr/>
        </p:nvSpPr>
        <p:spPr>
          <a:xfrm>
            <a:off x="10290875" y="2419271"/>
            <a:ext cx="1728063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첨부파일도 수정 가능</a:t>
            </a:r>
          </a:p>
        </p:txBody>
      </p:sp>
    </p:spTree>
    <p:extLst>
      <p:ext uri="{BB962C8B-B14F-4D97-AF65-F5344CB8AC3E}">
        <p14:creationId xmlns:p14="http://schemas.microsoft.com/office/powerpoint/2010/main" val="19671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50F7945-0897-4D9E-8D94-371BD37A9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26" y="1087587"/>
            <a:ext cx="10560424" cy="468282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1C9D9A-76A0-444F-933A-F5BD496D43B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0628421" y="1237130"/>
            <a:ext cx="451955" cy="1019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A14564F-1DB2-4BDD-8411-CA278EA72E42}"/>
              </a:ext>
            </a:extLst>
          </p:cNvPr>
          <p:cNvSpPr/>
          <p:nvPr/>
        </p:nvSpPr>
        <p:spPr>
          <a:xfrm>
            <a:off x="9710300" y="2256524"/>
            <a:ext cx="1836241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게시판 아이콘 클릭 시</a:t>
            </a:r>
          </a:p>
        </p:txBody>
      </p:sp>
    </p:spTree>
    <p:extLst>
      <p:ext uri="{BB962C8B-B14F-4D97-AF65-F5344CB8AC3E}">
        <p14:creationId xmlns:p14="http://schemas.microsoft.com/office/powerpoint/2010/main" val="3324279850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62FBD34-90F3-4E7D-836C-1EBED7C1F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214" y="1132477"/>
            <a:ext cx="10910047" cy="468580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B2AAE3-6FDF-489A-A109-21EB45732085}"/>
              </a:ext>
            </a:extLst>
          </p:cNvPr>
          <p:cNvCxnSpPr>
            <a:cxnSpLocks/>
          </p:cNvCxnSpPr>
          <p:nvPr/>
        </p:nvCxnSpPr>
        <p:spPr>
          <a:xfrm>
            <a:off x="754875" y="2250141"/>
            <a:ext cx="1064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E61EF0-2F8D-4967-8A5A-E5B1D3F961F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290712" y="1775013"/>
            <a:ext cx="798629" cy="15572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C485972-F755-49A6-ADC3-D41EFA506701}"/>
              </a:ext>
            </a:extLst>
          </p:cNvPr>
          <p:cNvSpPr/>
          <p:nvPr/>
        </p:nvSpPr>
        <p:spPr>
          <a:xfrm>
            <a:off x="9465189" y="3332289"/>
            <a:ext cx="1651046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글쓰기 클릭 한 경우</a:t>
            </a:r>
          </a:p>
        </p:txBody>
      </p:sp>
    </p:spTree>
    <p:extLst>
      <p:ext uri="{BB962C8B-B14F-4D97-AF65-F5344CB8AC3E}">
        <p14:creationId xmlns:p14="http://schemas.microsoft.com/office/powerpoint/2010/main" val="5133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0D27FD-05F2-4DD6-AB2F-D22FC26DD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88" y="1097814"/>
            <a:ext cx="10597699" cy="49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2" name="Object 32">
            <a:extLst>
              <a:ext uri="{FF2B5EF4-FFF2-40B4-BE49-F238E27FC236}">
                <a16:creationId xmlns:a16="http://schemas.microsoft.com/office/drawing/2014/main" id="{090009E7-A13B-4DB7-A867-14C43C0C2E4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867" y="1668222"/>
            <a:ext cx="2240204" cy="162325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D3C9378-52C2-4DBF-B879-194AA96AFD3C}"/>
              </a:ext>
            </a:extLst>
          </p:cNvPr>
          <p:cNvGrpSpPr/>
          <p:nvPr/>
        </p:nvGrpSpPr>
        <p:grpSpPr>
          <a:xfrm>
            <a:off x="-241795" y="802680"/>
            <a:ext cx="5196954" cy="5378825"/>
            <a:chOff x="-241795" y="1385389"/>
            <a:chExt cx="5196954" cy="5378825"/>
          </a:xfrm>
        </p:grpSpPr>
        <p:pic>
          <p:nvPicPr>
            <p:cNvPr id="63" name="Object 20" hidden="1">
              <a:extLst>
                <a:ext uri="{FF2B5EF4-FFF2-40B4-BE49-F238E27FC236}">
                  <a16:creationId xmlns:a16="http://schemas.microsoft.com/office/drawing/2014/main" id="{511075CE-D915-40BB-ABC0-EBE31B6B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74" y="1490436"/>
              <a:ext cx="4480409" cy="324651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4BC7101-4088-4784-9928-F3DC29D215E3}"/>
                </a:ext>
              </a:extLst>
            </p:cNvPr>
            <p:cNvGrpSpPr/>
            <p:nvPr/>
          </p:nvGrpSpPr>
          <p:grpSpPr>
            <a:xfrm>
              <a:off x="-241795" y="1385389"/>
              <a:ext cx="5196954" cy="5378825"/>
              <a:chOff x="-774574" y="2577697"/>
              <a:chExt cx="6603174" cy="5378825"/>
            </a:xfrm>
          </p:grpSpPr>
          <p:grpSp>
            <p:nvGrpSpPr>
              <p:cNvPr id="21" name="그룹 1006">
                <a:extLst>
                  <a:ext uri="{FF2B5EF4-FFF2-40B4-BE49-F238E27FC236}">
                    <a16:creationId xmlns:a16="http://schemas.microsoft.com/office/drawing/2014/main" id="{C82831C0-37CA-4BFC-AC28-DAA2DB566774}"/>
                  </a:ext>
                </a:extLst>
              </p:cNvPr>
              <p:cNvGrpSpPr/>
              <p:nvPr/>
            </p:nvGrpSpPr>
            <p:grpSpPr>
              <a:xfrm>
                <a:off x="-774574" y="2577697"/>
                <a:ext cx="6603174" cy="5378825"/>
                <a:chOff x="-1133332" y="3198556"/>
                <a:chExt cx="9904762" cy="4381163"/>
              </a:xfrm>
            </p:grpSpPr>
            <p:pic>
              <p:nvPicPr>
                <p:cNvPr id="32" name="Object 17">
                  <a:extLst>
                    <a:ext uri="{FF2B5EF4-FFF2-40B4-BE49-F238E27FC236}">
                      <a16:creationId xmlns:a16="http://schemas.microsoft.com/office/drawing/2014/main" id="{09FDA8B5-8680-46D4-830C-921F7B92B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2" y="3198556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33" name="Object 18">
                  <a:extLst>
                    <a:ext uri="{FF2B5EF4-FFF2-40B4-BE49-F238E27FC236}">
                      <a16:creationId xmlns:a16="http://schemas.microsoft.com/office/drawing/2014/main" id="{27721E36-8393-41AC-B0E1-EDD17FD56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7">
                <a:extLst>
                  <a:ext uri="{FF2B5EF4-FFF2-40B4-BE49-F238E27FC236}">
                    <a16:creationId xmlns:a16="http://schemas.microsoft.com/office/drawing/2014/main" id="{A80C32A6-0AEC-4740-B2DE-61B2096CC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3" name="Object 27">
                <a:extLst>
                  <a:ext uri="{FF2B5EF4-FFF2-40B4-BE49-F238E27FC236}">
                    <a16:creationId xmlns:a16="http://schemas.microsoft.com/office/drawing/2014/main" id="{4253956D-A9F8-4705-814F-C20BD516A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4" name="Object 27">
                <a:extLst>
                  <a:ext uri="{FF2B5EF4-FFF2-40B4-BE49-F238E27FC236}">
                    <a16:creationId xmlns:a16="http://schemas.microsoft.com/office/drawing/2014/main" id="{F8E94637-7B8B-4EED-BD65-8F0FFD5B4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26" name="Object 27">
                <a:extLst>
                  <a:ext uri="{FF2B5EF4-FFF2-40B4-BE49-F238E27FC236}">
                    <a16:creationId xmlns:a16="http://schemas.microsoft.com/office/drawing/2014/main" id="{EE4D3A08-52B3-4631-87F6-0569187F6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26C3E-0778-4EC3-B449-912B9E24CB86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Tomcat 9.0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BDB36C-9DB8-47F7-AF24-F8183575715F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 8.0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4DE993-A1FA-4AAA-A031-29A393B84AD7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JDK 13.0.2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6D9568-8A45-47E9-A337-9E9CE926C2BD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GitHub</a:t>
                </a:r>
                <a:endParaRPr lang="ko-KR" altLang="en-US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FBBFC6-D6F7-414F-BEE3-E46BCED4EC21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환경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B4E166B-ACF0-4C2B-936C-A7C15BC4148F}"/>
              </a:ext>
            </a:extLst>
          </p:cNvPr>
          <p:cNvGrpSpPr/>
          <p:nvPr/>
        </p:nvGrpSpPr>
        <p:grpSpPr>
          <a:xfrm>
            <a:off x="4796762" y="1656922"/>
            <a:ext cx="2598477" cy="3076439"/>
            <a:chOff x="1057443" y="2239631"/>
            <a:chExt cx="2598477" cy="3076439"/>
          </a:xfrm>
        </p:grpSpPr>
        <p:grpSp>
          <p:nvGrpSpPr>
            <p:cNvPr id="68" name="그룹 1007">
              <a:extLst>
                <a:ext uri="{FF2B5EF4-FFF2-40B4-BE49-F238E27FC236}">
                  <a16:creationId xmlns:a16="http://schemas.microsoft.com/office/drawing/2014/main" id="{F87CD936-4675-44D5-AD19-A0121515A625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85" name="Object 20">
                <a:extLst>
                  <a:ext uri="{FF2B5EF4-FFF2-40B4-BE49-F238E27FC236}">
                    <a16:creationId xmlns:a16="http://schemas.microsoft.com/office/drawing/2014/main" id="{690CDF3A-C80C-4119-B7A8-77C290C82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86" name="Object 21">
                <a:extLst>
                  <a:ext uri="{FF2B5EF4-FFF2-40B4-BE49-F238E27FC236}">
                    <a16:creationId xmlns:a16="http://schemas.microsoft.com/office/drawing/2014/main" id="{0E927DFD-2B4F-4847-9B07-137637555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17E36F6-D234-4510-8C25-59DE0C5E8BCB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71" name="그룹 1006">
                <a:extLst>
                  <a:ext uri="{FF2B5EF4-FFF2-40B4-BE49-F238E27FC236}">
                    <a16:creationId xmlns:a16="http://schemas.microsoft.com/office/drawing/2014/main" id="{8BA2B52A-F2A2-4109-9A88-76AAD3049E48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81" name="Object 17">
                  <a:extLst>
                    <a:ext uri="{FF2B5EF4-FFF2-40B4-BE49-F238E27FC236}">
                      <a16:creationId xmlns:a16="http://schemas.microsoft.com/office/drawing/2014/main" id="{4783D2BC-4FF9-4611-8A7E-9F80B3383A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84" name="Object 18">
                  <a:extLst>
                    <a:ext uri="{FF2B5EF4-FFF2-40B4-BE49-F238E27FC236}">
                      <a16:creationId xmlns:a16="http://schemas.microsoft.com/office/drawing/2014/main" id="{0DBD350A-EE74-4EAB-9E23-7C785FAC7D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72" name="Object 27">
                <a:extLst>
                  <a:ext uri="{FF2B5EF4-FFF2-40B4-BE49-F238E27FC236}">
                    <a16:creationId xmlns:a16="http://schemas.microsoft.com/office/drawing/2014/main" id="{696BA74E-6899-4B7B-B42A-7932E4941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181364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3" name="Object 27">
                <a:extLst>
                  <a:ext uri="{FF2B5EF4-FFF2-40B4-BE49-F238E27FC236}">
                    <a16:creationId xmlns:a16="http://schemas.microsoft.com/office/drawing/2014/main" id="{7032C843-BAFA-4E6A-AD2A-74F7CBBF12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976087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5" name="Object 27">
                <a:extLst>
                  <a:ext uri="{FF2B5EF4-FFF2-40B4-BE49-F238E27FC236}">
                    <a16:creationId xmlns:a16="http://schemas.microsoft.com/office/drawing/2014/main" id="{430559C7-265B-4316-BF95-8AB9D84DA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594795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76" name="Object 27">
                <a:extLst>
                  <a:ext uri="{FF2B5EF4-FFF2-40B4-BE49-F238E27FC236}">
                    <a16:creationId xmlns:a16="http://schemas.microsoft.com/office/drawing/2014/main" id="{4EE329F3-D3BC-4C0B-A46C-807D497AC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366866"/>
                <a:ext cx="2920635" cy="11692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546C14-F16A-4B27-84CA-8953793D40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HTML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/</a:t>
                </a:r>
                <a:r>
                  <a:rPr lang="ko-KR" altLang="en-US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CSS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2405D89-1B6A-4910-8689-CB29CF386BEF}"/>
                  </a:ext>
                </a:extLst>
              </p:cNvPr>
              <p:cNvSpPr txBox="1"/>
              <p:nvPr/>
            </p:nvSpPr>
            <p:spPr>
              <a:xfrm>
                <a:off x="1066691" y="430985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JavaScript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5B1688E-1FC8-4427-BD2E-07EFCF7FF228}"/>
                  </a:ext>
                </a:extLst>
              </p:cNvPr>
              <p:cNvSpPr txBox="1"/>
              <p:nvPr/>
            </p:nvSpPr>
            <p:spPr>
              <a:xfrm>
                <a:off x="1066691" y="4689810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JAVA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4F12118-778A-4532-A29A-0385A1F500EE}"/>
                  </a:ext>
                </a:extLst>
              </p:cNvPr>
              <p:cNvSpPr txBox="1"/>
              <p:nvPr/>
            </p:nvSpPr>
            <p:spPr>
              <a:xfrm>
                <a:off x="1066691" y="505154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jQuery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111E94-0086-4BBB-94C8-00C5EDA4A23E}"/>
                  </a:ext>
                </a:extLst>
              </p:cNvPr>
              <p:cNvSpPr txBox="1"/>
              <p:nvPr/>
            </p:nvSpPr>
            <p:spPr>
              <a:xfrm>
                <a:off x="1071532" y="5396919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MySQL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EC7029B-9F5B-49BE-85AE-E4CA19A2B3BC}"/>
                  </a:ext>
                </a:extLst>
              </p:cNvPr>
              <p:cNvSpPr txBox="1"/>
              <p:nvPr/>
            </p:nvSpPr>
            <p:spPr>
              <a:xfrm>
                <a:off x="1066691" y="5778758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SockJS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458E99-DADA-4435-990D-55AEBEDB2008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언어 및 기능</a:t>
              </a:r>
            </a:p>
          </p:txBody>
        </p:sp>
      </p:grpSp>
      <p:pic>
        <p:nvPicPr>
          <p:cNvPr id="113" name="Object 32">
            <a:extLst>
              <a:ext uri="{FF2B5EF4-FFF2-40B4-BE49-F238E27FC236}">
                <a16:creationId xmlns:a16="http://schemas.microsoft.com/office/drawing/2014/main" id="{51FF2282-56B2-464E-BC3A-A82F954276D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45981" y="1656921"/>
            <a:ext cx="2240204" cy="1623257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F9D46DE7-BA90-490E-8B9C-736A15E8B774}"/>
              </a:ext>
            </a:extLst>
          </p:cNvPr>
          <p:cNvGrpSpPr/>
          <p:nvPr/>
        </p:nvGrpSpPr>
        <p:grpSpPr>
          <a:xfrm>
            <a:off x="8366847" y="1656922"/>
            <a:ext cx="2598477" cy="3076439"/>
            <a:chOff x="1057443" y="2239631"/>
            <a:chExt cx="2598477" cy="3076439"/>
          </a:xfrm>
        </p:grpSpPr>
        <p:grpSp>
          <p:nvGrpSpPr>
            <p:cNvPr id="91" name="그룹 1007" hidden="1">
              <a:extLst>
                <a:ext uri="{FF2B5EF4-FFF2-40B4-BE49-F238E27FC236}">
                  <a16:creationId xmlns:a16="http://schemas.microsoft.com/office/drawing/2014/main" id="{12B6DA71-B82A-447E-B7F6-6632DCCA566B}"/>
                </a:ext>
              </a:extLst>
            </p:cNvPr>
            <p:cNvGrpSpPr/>
            <p:nvPr/>
          </p:nvGrpSpPr>
          <p:grpSpPr>
            <a:xfrm>
              <a:off x="1226676" y="2239631"/>
              <a:ext cx="2240204" cy="1623257"/>
              <a:chOff x="1342857" y="1047619"/>
              <a:chExt cx="3360306" cy="2434886"/>
            </a:xfrm>
          </p:grpSpPr>
          <p:pic>
            <p:nvPicPr>
              <p:cNvPr id="110" name="Object 20">
                <a:extLst>
                  <a:ext uri="{FF2B5EF4-FFF2-40B4-BE49-F238E27FC236}">
                    <a16:creationId xmlns:a16="http://schemas.microsoft.com/office/drawing/2014/main" id="{FFBBD63C-1305-4DAC-B30F-31C8C9312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337296" y="-76174"/>
                <a:ext cx="6720613" cy="4869771"/>
              </a:xfrm>
              <a:prstGeom prst="rect">
                <a:avLst/>
              </a:prstGeom>
            </p:spPr>
          </p:pic>
          <p:pic>
            <p:nvPicPr>
              <p:cNvPr id="111" name="Object 21">
                <a:extLst>
                  <a:ext uri="{FF2B5EF4-FFF2-40B4-BE49-F238E27FC236}">
                    <a16:creationId xmlns:a16="http://schemas.microsoft.com/office/drawing/2014/main" id="{97BBA1A2-5497-4BF0-B6F8-E59161FD4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42857" y="1047619"/>
                <a:ext cx="3360306" cy="2434886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3D82BF9-B4CA-4F1F-9D79-76A76C6DB160}"/>
                </a:ext>
              </a:extLst>
            </p:cNvPr>
            <p:cNvGrpSpPr/>
            <p:nvPr/>
          </p:nvGrpSpPr>
          <p:grpSpPr>
            <a:xfrm>
              <a:off x="1057443" y="2626657"/>
              <a:ext cx="2598477" cy="2689413"/>
              <a:chOff x="876218" y="3818965"/>
              <a:chExt cx="3301587" cy="2689413"/>
            </a:xfrm>
          </p:grpSpPr>
          <p:grpSp>
            <p:nvGrpSpPr>
              <p:cNvPr id="99" name="그룹 1006">
                <a:extLst>
                  <a:ext uri="{FF2B5EF4-FFF2-40B4-BE49-F238E27FC236}">
                    <a16:creationId xmlns:a16="http://schemas.microsoft.com/office/drawing/2014/main" id="{3EA9C189-0C4D-473A-88DE-876ED76E364D}"/>
                  </a:ext>
                </a:extLst>
              </p:cNvPr>
              <p:cNvGrpSpPr/>
              <p:nvPr/>
            </p:nvGrpSpPr>
            <p:grpSpPr>
              <a:xfrm>
                <a:off x="876218" y="3818965"/>
                <a:ext cx="3301587" cy="2689413"/>
                <a:chOff x="1342857" y="4209595"/>
                <a:chExt cx="4952381" cy="2190582"/>
              </a:xfrm>
            </p:grpSpPr>
            <p:pic>
              <p:nvPicPr>
                <p:cNvPr id="108" name="Object 17">
                  <a:extLst>
                    <a:ext uri="{FF2B5EF4-FFF2-40B4-BE49-F238E27FC236}">
                      <a16:creationId xmlns:a16="http://schemas.microsoft.com/office/drawing/2014/main" id="{72152DCB-B72C-471C-9998-8DB77AC6F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-1133333" y="3198557"/>
                  <a:ext cx="9904762" cy="4381163"/>
                </a:xfrm>
                <a:prstGeom prst="rect">
                  <a:avLst/>
                </a:prstGeom>
              </p:spPr>
            </p:pic>
            <p:pic>
              <p:nvPicPr>
                <p:cNvPr id="109" name="Object 18">
                  <a:extLst>
                    <a:ext uri="{FF2B5EF4-FFF2-40B4-BE49-F238E27FC236}">
                      <a16:creationId xmlns:a16="http://schemas.microsoft.com/office/drawing/2014/main" id="{5CEEE69E-F156-4ECF-9FDB-94D910852C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42857" y="4209595"/>
                  <a:ext cx="4952381" cy="2190582"/>
                </a:xfrm>
                <a:prstGeom prst="rect">
                  <a:avLst/>
                </a:prstGeom>
              </p:spPr>
            </p:pic>
          </p:grpSp>
          <p:pic>
            <p:nvPicPr>
              <p:cNvPr id="100" name="Object 27">
                <a:extLst>
                  <a:ext uri="{FF2B5EF4-FFF2-40B4-BE49-F238E27FC236}">
                    <a16:creationId xmlns:a16="http://schemas.microsoft.com/office/drawing/2014/main" id="{B05C29E0-BEEB-4443-BCA3-2E3757FE2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422423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1" name="Object 27">
                <a:extLst>
                  <a:ext uri="{FF2B5EF4-FFF2-40B4-BE49-F238E27FC236}">
                    <a16:creationId xmlns:a16="http://schemas.microsoft.com/office/drawing/2014/main" id="{18581C31-96A2-4116-932D-31CB19EB56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6691" y="5112629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2" name="Object 27">
                <a:extLst>
                  <a:ext uri="{FF2B5EF4-FFF2-40B4-BE49-F238E27FC236}">
                    <a16:creationId xmlns:a16="http://schemas.microsoft.com/office/drawing/2014/main" id="{02DAC202-9566-499B-A3BF-55EA086EF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5" y="4645601"/>
                <a:ext cx="2920635" cy="11692"/>
              </a:xfrm>
              <a:prstGeom prst="rect">
                <a:avLst/>
              </a:prstGeom>
            </p:spPr>
          </p:pic>
          <p:pic>
            <p:nvPicPr>
              <p:cNvPr id="103" name="Object 27">
                <a:extLst>
                  <a:ext uri="{FF2B5EF4-FFF2-40B4-BE49-F238E27FC236}">
                    <a16:creationId xmlns:a16="http://schemas.microsoft.com/office/drawing/2014/main" id="{02D87C39-825D-43E2-818E-FC68C05E2A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54113" y="5589135"/>
                <a:ext cx="2920635" cy="1169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319CF0-8D2D-4808-A731-1120E826F9B2}"/>
                  </a:ext>
                </a:extLst>
              </p:cNvPr>
              <p:cNvSpPr txBox="1"/>
              <p:nvPr/>
            </p:nvSpPr>
            <p:spPr>
              <a:xfrm>
                <a:off x="1054111" y="3911415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StarUML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6.0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6CC403E-060C-4D0C-8896-0EFDB5EA20FE}"/>
                  </a:ext>
                </a:extLst>
              </p:cNvPr>
              <p:cNvSpPr txBox="1"/>
              <p:nvPr/>
            </p:nvSpPr>
            <p:spPr>
              <a:xfrm>
                <a:off x="1066691" y="436860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ERMaster</a:t>
                </a:r>
                <a:endParaRPr lang="en-US" altLang="ko-KR" sz="12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E55E8F-4D51-4351-B65B-B747EEB09B7D}"/>
                  </a:ext>
                </a:extLst>
              </p:cNvPr>
              <p:cNvSpPr txBox="1"/>
              <p:nvPr/>
            </p:nvSpPr>
            <p:spPr>
              <a:xfrm>
                <a:off x="1066691" y="4816824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spring framework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0D1517A-E17B-402C-88CF-C597A18965F5}"/>
                  </a:ext>
                </a:extLst>
              </p:cNvPr>
              <p:cNvSpPr txBox="1"/>
              <p:nvPr/>
            </p:nvSpPr>
            <p:spPr>
              <a:xfrm>
                <a:off x="1066691" y="5300492"/>
                <a:ext cx="2920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Fork 1.92 (</a:t>
                </a:r>
                <a:r>
                  <a:rPr lang="en-US" altLang="ko-KR" sz="12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GitGUI</a:t>
                </a:r>
                <a:r>
                  <a:rPr lang="en-US" altLang="ko-KR" sz="1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)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F65241-BB43-4B1A-83A5-97C58E9218CC}"/>
                </a:ext>
              </a:extLst>
            </p:cNvPr>
            <p:cNvSpPr txBox="1"/>
            <p:nvPr/>
          </p:nvSpPr>
          <p:spPr>
            <a:xfrm>
              <a:off x="1386262" y="2269297"/>
              <a:ext cx="1837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개발 도구</a:t>
              </a:r>
            </a:p>
          </p:txBody>
        </p:sp>
      </p:grpSp>
      <p:pic>
        <p:nvPicPr>
          <p:cNvPr id="117" name="Object 27">
            <a:extLst>
              <a:ext uri="{FF2B5EF4-FFF2-40B4-BE49-F238E27FC236}">
                <a16:creationId xmlns:a16="http://schemas.microsoft.com/office/drawing/2014/main" id="{BFB0A24B-28D7-4057-B2D0-7907EF2718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442" y="3953088"/>
            <a:ext cx="2298653" cy="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139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50/59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6861139-251D-4B87-A750-690F6944A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92" y="916280"/>
            <a:ext cx="9951631" cy="1838888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1B1932-6D10-4F69-A04F-B9DB013C3890}"/>
              </a:ext>
            </a:extLst>
          </p:cNvPr>
          <p:cNvCxnSpPr>
            <a:cxnSpLocks/>
          </p:cNvCxnSpPr>
          <p:nvPr/>
        </p:nvCxnSpPr>
        <p:spPr>
          <a:xfrm>
            <a:off x="9396851" y="2052918"/>
            <a:ext cx="4643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9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51/59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6861139-251D-4B87-A750-690F6944A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692" y="916280"/>
            <a:ext cx="9951631" cy="1838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981F5B-1153-453D-BD8D-6A92691D4D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555" y="2897020"/>
            <a:ext cx="10177768" cy="318364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21D815-8D0F-4DC8-A1FB-27239D2C18A4}"/>
              </a:ext>
            </a:extLst>
          </p:cNvPr>
          <p:cNvCxnSpPr>
            <a:cxnSpLocks/>
          </p:cNvCxnSpPr>
          <p:nvPr/>
        </p:nvCxnSpPr>
        <p:spPr>
          <a:xfrm flipH="1" flipV="1">
            <a:off x="3227294" y="1978194"/>
            <a:ext cx="2599765" cy="989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2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52/59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4EDF802-456D-4267-8825-B35211623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93" y="2664759"/>
            <a:ext cx="3615941" cy="155808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D248141-B956-425E-AEB3-8CF1829F702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052918" y="3621741"/>
            <a:ext cx="4455372" cy="1270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8ACBCA3-6212-4250-9464-89BBB0656707}"/>
              </a:ext>
            </a:extLst>
          </p:cNvPr>
          <p:cNvSpPr/>
          <p:nvPr/>
        </p:nvSpPr>
        <p:spPr>
          <a:xfrm>
            <a:off x="5081448" y="4892147"/>
            <a:ext cx="2853684" cy="531569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상단 아이콘 중 채팅 클릭한 경우</a:t>
            </a:r>
          </a:p>
        </p:txBody>
      </p:sp>
    </p:spTree>
    <p:extLst>
      <p:ext uri="{BB962C8B-B14F-4D97-AF65-F5344CB8AC3E}">
        <p14:creationId xmlns:p14="http://schemas.microsoft.com/office/powerpoint/2010/main" val="3979053041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53/59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4EDF802-456D-4267-8825-B35211623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93" y="2664759"/>
            <a:ext cx="3615941" cy="1558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EFEBF6-0932-4454-B8FD-CDA685607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8817" y="791242"/>
            <a:ext cx="4976101" cy="5527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70D0C0-02D2-4747-8255-F2CD946E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2478" y="2907289"/>
            <a:ext cx="390284" cy="4810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6E200F-6803-4766-8D18-2CF6BCBD3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7655" y="4780913"/>
            <a:ext cx="390284" cy="4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54/59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8700308-1DF9-427D-BCA1-6B64F69F5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5" y="1332346"/>
            <a:ext cx="3467143" cy="49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55/59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8700308-1DF9-427D-BCA1-6B64F69F5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5" y="1332346"/>
            <a:ext cx="3467143" cy="4933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116550-34C8-4EAF-906D-106EDBDBC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2968" y="1244222"/>
            <a:ext cx="3629712" cy="5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8700308-1DF9-427D-BCA1-6B64F69F5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55" y="1332346"/>
            <a:ext cx="3467143" cy="4933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116550-34C8-4EAF-906D-106EDBDBC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2968" y="1244222"/>
            <a:ext cx="3629712" cy="51099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B86D0D-6A69-4536-B6A7-FB0EC91B5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3418" y="1244222"/>
            <a:ext cx="3493933" cy="525267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909803-C1B7-44E6-B5F9-25B17971C7B2}"/>
              </a:ext>
            </a:extLst>
          </p:cNvPr>
          <p:cNvCxnSpPr>
            <a:cxnSpLocks/>
          </p:cNvCxnSpPr>
          <p:nvPr/>
        </p:nvCxnSpPr>
        <p:spPr>
          <a:xfrm>
            <a:off x="11214847" y="1631576"/>
            <a:ext cx="3854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구현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08692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A116550-34C8-4EAF-906D-106EDBDBC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956" y="1244222"/>
            <a:ext cx="3629712" cy="51099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DB86D0D-6A69-4536-B6A7-FB0EC91B5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2406" y="1244222"/>
            <a:ext cx="3493933" cy="5252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58D528-6E0F-4551-879E-BF26453C3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8713" y="1244222"/>
            <a:ext cx="2285212" cy="510998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DF8CB9-E08E-4841-ACC9-B1876E288332}"/>
              </a:ext>
            </a:extLst>
          </p:cNvPr>
          <p:cNvCxnSpPr>
            <a:cxnSpLocks/>
          </p:cNvCxnSpPr>
          <p:nvPr/>
        </p:nvCxnSpPr>
        <p:spPr>
          <a:xfrm>
            <a:off x="10246658" y="1586752"/>
            <a:ext cx="5289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프로그램 시연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 시연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05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918F91AF-8658-4720-A478-83575EA01E4D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6DB3AD84-2422-4E6C-98F5-DF09043B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76B91627-3655-42C8-A041-0259C538809C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E0D860DF-13B7-4D18-9059-9D02A8D3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6FEA046A-F72A-4061-A835-E6361281F930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88738545-B3E7-454A-9FD1-26C7AA98B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F8EB21E-BF43-4CCC-B1BF-B40317C2BC36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C59F7BC2-010D-43B2-A067-C42DC1FA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723AE71B-CD36-4C7A-B190-9A721CA12FCF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B191E5CF-85EE-46BC-B16A-D33EBEF08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8B3E9E56-B09B-438E-BC92-13D1FDA0750E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8A811D2A-48F5-4B08-8F5D-A18C0118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39D2A827-6AFC-4D63-848C-7C29E4954E30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A5F6F52B-9833-4D17-B373-D579557A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6F031D7A-6082-482D-883C-2BC224F26483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03D1C8BB-5789-43F9-9719-2268AE23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C88A419A-3290-49E7-8DFE-A9614802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046D6D26-2C73-4DB4-B991-02F7E33BF503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5269FE80-9487-484F-8ECA-9AAFA008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A380847-5DCD-42C7-B3E0-098835338D0E}"/>
              </a:ext>
            </a:extLst>
          </p:cNvPr>
          <p:cNvSpPr txBox="1"/>
          <p:nvPr/>
        </p:nvSpPr>
        <p:spPr>
          <a:xfrm>
            <a:off x="4792586" y="2778052"/>
            <a:ext cx="260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</a:t>
            </a:r>
            <a:endParaRPr lang="en-US" altLang="ko-KR" sz="45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500" dirty="0">
                <a:solidFill>
                  <a:srgbClr val="3958E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시연</a:t>
            </a:r>
          </a:p>
        </p:txBody>
      </p:sp>
      <p:grpSp>
        <p:nvGrpSpPr>
          <p:cNvPr id="43" name="그룹 1013">
            <a:extLst>
              <a:ext uri="{FF2B5EF4-FFF2-40B4-BE49-F238E27FC236}">
                <a16:creationId xmlns:a16="http://schemas.microsoft.com/office/drawing/2014/main" id="{7DD96D28-33D9-4F5F-8443-9C8A396A0FDA}"/>
              </a:ext>
            </a:extLst>
          </p:cNvPr>
          <p:cNvGrpSpPr/>
          <p:nvPr/>
        </p:nvGrpSpPr>
        <p:grpSpPr>
          <a:xfrm>
            <a:off x="5616657" y="877701"/>
            <a:ext cx="1069841" cy="1069841"/>
            <a:chOff x="14933333" y="5605594"/>
            <a:chExt cx="1604762" cy="1604762"/>
          </a:xfrm>
        </p:grpSpPr>
        <p:pic>
          <p:nvPicPr>
            <p:cNvPr id="44" name="Object 39">
              <a:extLst>
                <a:ext uri="{FF2B5EF4-FFF2-40B4-BE49-F238E27FC236}">
                  <a16:creationId xmlns:a16="http://schemas.microsoft.com/office/drawing/2014/main" id="{471EA895-399B-4F02-ABF0-E17219C0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33333" y="5605594"/>
              <a:ext cx="1604762" cy="16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9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87" name="그룹 1007">
              <a:extLst>
                <a:ext uri="{FF2B5EF4-FFF2-40B4-BE49-F238E27FC236}">
                  <a16:creationId xmlns:a16="http://schemas.microsoft.com/office/drawing/2014/main" id="{DC2DE087-4B2F-482A-9BA2-AA1AF8D4AF9B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3447619" y="3887637"/>
              <a:chExt cx="742857" cy="742857"/>
            </a:xfrm>
          </p:grpSpPr>
          <p:pic>
            <p:nvPicPr>
              <p:cNvPr id="95" name="Object 21">
                <a:extLst>
                  <a:ext uri="{FF2B5EF4-FFF2-40B4-BE49-F238E27FC236}">
                    <a16:creationId xmlns:a16="http://schemas.microsoft.com/office/drawing/2014/main" id="{BA2A49F8-2F01-409E-9C94-21A590084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7619" y="3887637"/>
                <a:ext cx="742857" cy="742857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QnA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1318217" y="55908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1100" dirty="0">
              <a:solidFill>
                <a:srgbClr val="9BA3CB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8F79F1-71BB-455A-9EB6-D3C5A97D6031}"/>
              </a:ext>
            </a:extLst>
          </p:cNvPr>
          <p:cNvGrpSpPr/>
          <p:nvPr/>
        </p:nvGrpSpPr>
        <p:grpSpPr>
          <a:xfrm>
            <a:off x="-47462" y="6780953"/>
            <a:ext cx="12285400" cy="77578"/>
            <a:chOff x="-47462" y="6780953"/>
            <a:chExt cx="12285400" cy="77578"/>
          </a:xfrm>
        </p:grpSpPr>
        <p:grpSp>
          <p:nvGrpSpPr>
            <p:cNvPr id="73" name="그룹 1017">
              <a:extLst>
                <a:ext uri="{FF2B5EF4-FFF2-40B4-BE49-F238E27FC236}">
                  <a16:creationId xmlns:a16="http://schemas.microsoft.com/office/drawing/2014/main" id="{CA895F35-3BF8-40A8-BAEE-940448154348}"/>
                </a:ext>
              </a:extLst>
            </p:cNvPr>
            <p:cNvGrpSpPr/>
            <p:nvPr/>
          </p:nvGrpSpPr>
          <p:grpSpPr>
            <a:xfrm>
              <a:off x="-47462" y="6782340"/>
              <a:ext cx="12285400" cy="76191"/>
              <a:chOff x="-71193" y="10173510"/>
              <a:chExt cx="18428100" cy="114286"/>
            </a:xfrm>
          </p:grpSpPr>
          <p:pic>
            <p:nvPicPr>
              <p:cNvPr id="74" name="Object 52">
                <a:extLst>
                  <a:ext uri="{FF2B5EF4-FFF2-40B4-BE49-F238E27FC236}">
                    <a16:creationId xmlns:a16="http://schemas.microsoft.com/office/drawing/2014/main" id="{539351C6-E6E8-4D7C-B2D5-6010C551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71193" y="10173510"/>
                <a:ext cx="18428100" cy="114286"/>
              </a:xfrm>
              <a:prstGeom prst="rect">
                <a:avLst/>
              </a:prstGeom>
            </p:spPr>
          </p:pic>
        </p:grpSp>
        <p:grpSp>
          <p:nvGrpSpPr>
            <p:cNvPr id="75" name="그룹 1018">
              <a:extLst>
                <a:ext uri="{FF2B5EF4-FFF2-40B4-BE49-F238E27FC236}">
                  <a16:creationId xmlns:a16="http://schemas.microsoft.com/office/drawing/2014/main" id="{8362C66A-43A9-4F73-92BB-4F30CA40E0C0}"/>
                </a:ext>
              </a:extLst>
            </p:cNvPr>
            <p:cNvGrpSpPr/>
            <p:nvPr/>
          </p:nvGrpSpPr>
          <p:grpSpPr>
            <a:xfrm>
              <a:off x="0" y="6780953"/>
              <a:ext cx="6095238" cy="76191"/>
              <a:chOff x="0" y="10171429"/>
              <a:chExt cx="9142857" cy="114286"/>
            </a:xfrm>
          </p:grpSpPr>
          <p:pic>
            <p:nvPicPr>
              <p:cNvPr id="76" name="Object 55">
                <a:extLst>
                  <a:ext uri="{FF2B5EF4-FFF2-40B4-BE49-F238E27FC236}">
                    <a16:creationId xmlns:a16="http://schemas.microsoft.com/office/drawing/2014/main" id="{26719CD3-2016-44EE-AA85-1C0540BA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0171429"/>
                <a:ext cx="9142857" cy="114286"/>
              </a:xfrm>
              <a:prstGeom prst="rect">
                <a:avLst/>
              </a:prstGeom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D66B239-109C-4ADD-B6C5-F9EE8C845C70}"/>
              </a:ext>
            </a:extLst>
          </p:cNvPr>
          <p:cNvSpPr txBox="1"/>
          <p:nvPr/>
        </p:nvSpPr>
        <p:spPr>
          <a:xfrm>
            <a:off x="164649" y="6407515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496A5E-4F02-4B20-9AEC-34D334D27ABF}"/>
              </a:ext>
            </a:extLst>
          </p:cNvPr>
          <p:cNvGrpSpPr/>
          <p:nvPr/>
        </p:nvGrpSpPr>
        <p:grpSpPr>
          <a:xfrm>
            <a:off x="221088" y="481943"/>
            <a:ext cx="376345" cy="376345"/>
            <a:chOff x="5911720" y="2646357"/>
            <a:chExt cx="376345" cy="376345"/>
          </a:xfrm>
        </p:grpSpPr>
        <p:pic>
          <p:nvPicPr>
            <p:cNvPr id="79" name="Object 63">
              <a:extLst>
                <a:ext uri="{FF2B5EF4-FFF2-40B4-BE49-F238E27FC236}">
                  <a16:creationId xmlns:a16="http://schemas.microsoft.com/office/drawing/2014/main" id="{15A177F2-B085-43D0-8D69-642596E0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1720" y="2646357"/>
              <a:ext cx="376345" cy="3763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CDAF085-30A5-4F40-A9F5-DBB919CBF546}"/>
                </a:ext>
              </a:extLst>
            </p:cNvPr>
            <p:cNvSpPr txBox="1"/>
            <p:nvPr/>
          </p:nvSpPr>
          <p:spPr>
            <a:xfrm>
              <a:off x="5911720" y="2696029"/>
              <a:ext cx="376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  <a:endParaRPr lang="ko-KR" altLang="en-US" sz="12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E5236AD5-67A4-49AF-92F8-89D37FA1EE4C}"/>
              </a:ext>
            </a:extLst>
          </p:cNvPr>
          <p:cNvGrpSpPr/>
          <p:nvPr/>
        </p:nvGrpSpPr>
        <p:grpSpPr>
          <a:xfrm>
            <a:off x="-475369" y="2633596"/>
            <a:ext cx="1878116" cy="2322245"/>
            <a:chOff x="-713054" y="3950393"/>
            <a:chExt cx="2817174" cy="3483368"/>
          </a:xfrm>
        </p:grpSpPr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1D73768D-E1AC-4F83-A56A-7DF3AA69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13054" y="3950393"/>
              <a:ext cx="2817174" cy="3483368"/>
            </a:xfrm>
            <a:prstGeom prst="rect">
              <a:avLst/>
            </a:prstGeom>
          </p:spPr>
        </p:pic>
      </p:grpSp>
      <p:grpSp>
        <p:nvGrpSpPr>
          <p:cNvPr id="22" name="그룹 1006">
            <a:extLst>
              <a:ext uri="{FF2B5EF4-FFF2-40B4-BE49-F238E27FC236}">
                <a16:creationId xmlns:a16="http://schemas.microsoft.com/office/drawing/2014/main" id="{59C4C71C-D0BB-49BE-A04B-3EA79C5E4B93}"/>
              </a:ext>
            </a:extLst>
          </p:cNvPr>
          <p:cNvGrpSpPr/>
          <p:nvPr/>
        </p:nvGrpSpPr>
        <p:grpSpPr>
          <a:xfrm>
            <a:off x="10824576" y="2930024"/>
            <a:ext cx="1839774" cy="1729388"/>
            <a:chOff x="16236864" y="4395036"/>
            <a:chExt cx="2759661" cy="2594082"/>
          </a:xfrm>
        </p:grpSpPr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F71A2521-5728-4EE0-9967-07760D17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36864" y="4395036"/>
              <a:ext cx="2759661" cy="2594082"/>
            </a:xfrm>
            <a:prstGeom prst="rect">
              <a:avLst/>
            </a:prstGeom>
          </p:spPr>
        </p:pic>
      </p:grpSp>
      <p:grpSp>
        <p:nvGrpSpPr>
          <p:cNvPr id="24" name="그룹 1007">
            <a:extLst>
              <a:ext uri="{FF2B5EF4-FFF2-40B4-BE49-F238E27FC236}">
                <a16:creationId xmlns:a16="http://schemas.microsoft.com/office/drawing/2014/main" id="{A708EFD5-8897-496A-A333-E9AFE5F4FCE4}"/>
              </a:ext>
            </a:extLst>
          </p:cNvPr>
          <p:cNvGrpSpPr/>
          <p:nvPr/>
        </p:nvGrpSpPr>
        <p:grpSpPr>
          <a:xfrm>
            <a:off x="9337135" y="3785886"/>
            <a:ext cx="1965167" cy="1847257"/>
            <a:chOff x="14005703" y="5678828"/>
            <a:chExt cx="2947750" cy="2770885"/>
          </a:xfrm>
        </p:grpSpPr>
        <p:pic>
          <p:nvPicPr>
            <p:cNvPr id="25" name="Object 20">
              <a:extLst>
                <a:ext uri="{FF2B5EF4-FFF2-40B4-BE49-F238E27FC236}">
                  <a16:creationId xmlns:a16="http://schemas.microsoft.com/office/drawing/2014/main" id="{CBD64638-820C-47C3-9AE2-BE8A75D08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05703" y="5678828"/>
              <a:ext cx="2947750" cy="2770885"/>
            </a:xfrm>
            <a:prstGeom prst="rect">
              <a:avLst/>
            </a:prstGeom>
          </p:spPr>
        </p:pic>
      </p:grpSp>
      <p:grpSp>
        <p:nvGrpSpPr>
          <p:cNvPr id="26" name="그룹 1008">
            <a:extLst>
              <a:ext uri="{FF2B5EF4-FFF2-40B4-BE49-F238E27FC236}">
                <a16:creationId xmlns:a16="http://schemas.microsoft.com/office/drawing/2014/main" id="{A2401DD5-0F36-4D69-989D-C2A926D5B75F}"/>
              </a:ext>
            </a:extLst>
          </p:cNvPr>
          <p:cNvGrpSpPr/>
          <p:nvPr/>
        </p:nvGrpSpPr>
        <p:grpSpPr>
          <a:xfrm>
            <a:off x="897817" y="3918545"/>
            <a:ext cx="1959024" cy="1750878"/>
            <a:chOff x="1346726" y="5877817"/>
            <a:chExt cx="2938536" cy="2626317"/>
          </a:xfrm>
        </p:grpSpPr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501AB707-E51E-4B3C-AF2C-988B152FB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6726" y="5877817"/>
              <a:ext cx="2938536" cy="2626317"/>
            </a:xfrm>
            <a:prstGeom prst="rect">
              <a:avLst/>
            </a:prstGeom>
          </p:spPr>
        </p:pic>
      </p:grpSp>
      <p:grpSp>
        <p:nvGrpSpPr>
          <p:cNvPr id="28" name="그룹 1009">
            <a:extLst>
              <a:ext uri="{FF2B5EF4-FFF2-40B4-BE49-F238E27FC236}">
                <a16:creationId xmlns:a16="http://schemas.microsoft.com/office/drawing/2014/main" id="{F283A21D-DE1C-4F16-8F17-B0AE580A0B17}"/>
              </a:ext>
            </a:extLst>
          </p:cNvPr>
          <p:cNvGrpSpPr/>
          <p:nvPr/>
        </p:nvGrpSpPr>
        <p:grpSpPr>
          <a:xfrm>
            <a:off x="9521760" y="4955841"/>
            <a:ext cx="348451" cy="1208937"/>
            <a:chOff x="14282640" y="7433761"/>
            <a:chExt cx="522676" cy="1813405"/>
          </a:xfrm>
        </p:grpSpPr>
        <p:pic>
          <p:nvPicPr>
            <p:cNvPr id="29" name="Object 26">
              <a:extLst>
                <a:ext uri="{FF2B5EF4-FFF2-40B4-BE49-F238E27FC236}">
                  <a16:creationId xmlns:a16="http://schemas.microsoft.com/office/drawing/2014/main" id="{1B2DD7F0-9ED7-4546-BA84-669A12654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640" y="7433761"/>
              <a:ext cx="522676" cy="1813405"/>
            </a:xfrm>
            <a:prstGeom prst="rect">
              <a:avLst/>
            </a:prstGeom>
          </p:spPr>
        </p:pic>
      </p:grpSp>
      <p:grpSp>
        <p:nvGrpSpPr>
          <p:cNvPr id="30" name="그룹 1010">
            <a:extLst>
              <a:ext uri="{FF2B5EF4-FFF2-40B4-BE49-F238E27FC236}">
                <a16:creationId xmlns:a16="http://schemas.microsoft.com/office/drawing/2014/main" id="{33C5EE05-6F9B-4E53-BDF4-43EEF15DE0D1}"/>
              </a:ext>
            </a:extLst>
          </p:cNvPr>
          <p:cNvGrpSpPr/>
          <p:nvPr/>
        </p:nvGrpSpPr>
        <p:grpSpPr>
          <a:xfrm>
            <a:off x="2325691" y="4709514"/>
            <a:ext cx="323135" cy="1202985"/>
            <a:chOff x="3488536" y="7064270"/>
            <a:chExt cx="484702" cy="1804477"/>
          </a:xfrm>
        </p:grpSpPr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91E23F21-D61F-4CBF-A9B9-5036FFAF6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8536" y="7064270"/>
              <a:ext cx="484702" cy="1804477"/>
            </a:xfrm>
            <a:prstGeom prst="rect">
              <a:avLst/>
            </a:prstGeom>
          </p:spPr>
        </p:pic>
      </p:grpSp>
      <p:grpSp>
        <p:nvGrpSpPr>
          <p:cNvPr id="32" name="그룹 1011">
            <a:extLst>
              <a:ext uri="{FF2B5EF4-FFF2-40B4-BE49-F238E27FC236}">
                <a16:creationId xmlns:a16="http://schemas.microsoft.com/office/drawing/2014/main" id="{81816551-C689-4112-A2E0-0A712BBD83F7}"/>
              </a:ext>
            </a:extLst>
          </p:cNvPr>
          <p:cNvGrpSpPr/>
          <p:nvPr/>
        </p:nvGrpSpPr>
        <p:grpSpPr>
          <a:xfrm>
            <a:off x="2761016" y="4941852"/>
            <a:ext cx="343906" cy="1216879"/>
            <a:chOff x="4141523" y="7412777"/>
            <a:chExt cx="515859" cy="1825319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C1DBE920-540A-4F36-BCDE-B605051B4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1523" y="7412777"/>
              <a:ext cx="515859" cy="1825319"/>
            </a:xfrm>
            <a:prstGeom prst="rect">
              <a:avLst/>
            </a:prstGeom>
          </p:spPr>
        </p:pic>
      </p:grpSp>
      <p:grpSp>
        <p:nvGrpSpPr>
          <p:cNvPr id="35" name="그룹 1007">
            <a:extLst>
              <a:ext uri="{FF2B5EF4-FFF2-40B4-BE49-F238E27FC236}">
                <a16:creationId xmlns:a16="http://schemas.microsoft.com/office/drawing/2014/main" id="{EEABEA21-BD93-4338-9F19-0054E2A42371}"/>
              </a:ext>
            </a:extLst>
          </p:cNvPr>
          <p:cNvGrpSpPr/>
          <p:nvPr/>
        </p:nvGrpSpPr>
        <p:grpSpPr>
          <a:xfrm>
            <a:off x="4349207" y="1682541"/>
            <a:ext cx="3492063" cy="3492063"/>
            <a:chOff x="6523810" y="2523810"/>
            <a:chExt cx="5238095" cy="5238095"/>
          </a:xfrm>
        </p:grpSpPr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F2E555C4-4C1B-479D-8CA5-426536D9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04762" y="106227"/>
              <a:ext cx="10476190" cy="10476190"/>
            </a:xfrm>
            <a:prstGeom prst="rect">
              <a:avLst/>
            </a:prstGeom>
          </p:spPr>
        </p:pic>
        <p:pic>
          <p:nvPicPr>
            <p:cNvPr id="37" name="Object 21">
              <a:extLst>
                <a:ext uri="{FF2B5EF4-FFF2-40B4-BE49-F238E27FC236}">
                  <a16:creationId xmlns:a16="http://schemas.microsoft.com/office/drawing/2014/main" id="{EF124695-DE59-416C-9596-4513C790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810" y="2523810"/>
              <a:ext cx="5238095" cy="5238095"/>
            </a:xfrm>
            <a:prstGeom prst="rect">
              <a:avLst/>
            </a:prstGeom>
          </p:spPr>
        </p:pic>
      </p:grpSp>
      <p:grpSp>
        <p:nvGrpSpPr>
          <p:cNvPr id="38" name="그룹 1008">
            <a:extLst>
              <a:ext uri="{FF2B5EF4-FFF2-40B4-BE49-F238E27FC236}">
                <a16:creationId xmlns:a16="http://schemas.microsoft.com/office/drawing/2014/main" id="{CACC0B36-5928-479F-AA71-27DE91E113F9}"/>
              </a:ext>
            </a:extLst>
          </p:cNvPr>
          <p:cNvGrpSpPr/>
          <p:nvPr/>
        </p:nvGrpSpPr>
        <p:grpSpPr>
          <a:xfrm>
            <a:off x="4517430" y="1841270"/>
            <a:ext cx="3174603" cy="3174603"/>
            <a:chOff x="6767267" y="2767578"/>
            <a:chExt cx="4761905" cy="4761905"/>
          </a:xfrm>
        </p:grpSpPr>
        <p:pic>
          <p:nvPicPr>
            <p:cNvPr id="39" name="Object 24">
              <a:extLst>
                <a:ext uri="{FF2B5EF4-FFF2-40B4-BE49-F238E27FC236}">
                  <a16:creationId xmlns:a16="http://schemas.microsoft.com/office/drawing/2014/main" id="{62DACB73-4118-4F3C-9F2B-0AF3CEB3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267" y="2767578"/>
              <a:ext cx="4761905" cy="47619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43C366-3D6D-49E5-895B-646551842156}"/>
              </a:ext>
            </a:extLst>
          </p:cNvPr>
          <p:cNvSpPr txBox="1"/>
          <p:nvPr/>
        </p:nvSpPr>
        <p:spPr>
          <a:xfrm>
            <a:off x="4789895" y="2994193"/>
            <a:ext cx="260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QnA</a:t>
            </a:r>
            <a:endParaRPr lang="ko-KR" altLang="en-US" sz="48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43" name="그룹 1011">
            <a:extLst>
              <a:ext uri="{FF2B5EF4-FFF2-40B4-BE49-F238E27FC236}">
                <a16:creationId xmlns:a16="http://schemas.microsoft.com/office/drawing/2014/main" id="{9A65F35E-8758-404C-A267-4904D00D0ED2}"/>
              </a:ext>
            </a:extLst>
          </p:cNvPr>
          <p:cNvGrpSpPr/>
          <p:nvPr/>
        </p:nvGrpSpPr>
        <p:grpSpPr>
          <a:xfrm>
            <a:off x="5525128" y="802033"/>
            <a:ext cx="1123809" cy="1123809"/>
            <a:chOff x="14761905" y="971429"/>
            <a:chExt cx="1685714" cy="1685714"/>
          </a:xfrm>
        </p:grpSpPr>
        <p:pic>
          <p:nvPicPr>
            <p:cNvPr id="44" name="Object 33">
              <a:extLst>
                <a:ext uri="{FF2B5EF4-FFF2-40B4-BE49-F238E27FC236}">
                  <a16:creationId xmlns:a16="http://schemas.microsoft.com/office/drawing/2014/main" id="{B2242397-5842-41A6-99D4-88955C0B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61905" y="971429"/>
              <a:ext cx="1685714" cy="16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유즈케이스</a:t>
            </a:r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다이어그램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AD972-A8C9-4171-812A-0470FDA5C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521" y="916280"/>
            <a:ext cx="5532958" cy="55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시퀀스 다이어그램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87214A-93CD-4724-AAF2-5E811BE79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09" y="925536"/>
            <a:ext cx="6435582" cy="557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65D85-21C9-4B75-999F-C5316CDD7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43" y="1222858"/>
            <a:ext cx="7975189" cy="46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3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1001">
            <a:extLst>
              <a:ext uri="{FF2B5EF4-FFF2-40B4-BE49-F238E27FC236}">
                <a16:creationId xmlns:a16="http://schemas.microsoft.com/office/drawing/2014/main" id="{70C14ED4-C406-4D20-B77E-8EFF7CF4E06B}"/>
              </a:ext>
            </a:extLst>
          </p:cNvPr>
          <p:cNvGrpSpPr/>
          <p:nvPr/>
        </p:nvGrpSpPr>
        <p:grpSpPr>
          <a:xfrm>
            <a:off x="2661332" y="-2676162"/>
            <a:ext cx="6869335" cy="12210324"/>
            <a:chOff x="4005742" y="-4005742"/>
            <a:chExt cx="10304002" cy="18315486"/>
          </a:xfrm>
        </p:grpSpPr>
        <p:pic>
          <p:nvPicPr>
            <p:cNvPr id="83" name="Object 2">
              <a:extLst>
                <a:ext uri="{FF2B5EF4-FFF2-40B4-BE49-F238E27FC236}">
                  <a16:creationId xmlns:a16="http://schemas.microsoft.com/office/drawing/2014/main" id="{2E25A4CE-0BC5-4812-9BF8-E732C142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005742" y="-4005742"/>
              <a:ext cx="10304002" cy="183154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53C665-6722-432B-8C61-558F5352FEC5}"/>
              </a:ext>
            </a:extLst>
          </p:cNvPr>
          <p:cNvGrpSpPr/>
          <p:nvPr/>
        </p:nvGrpSpPr>
        <p:grpSpPr>
          <a:xfrm>
            <a:off x="161817" y="421440"/>
            <a:ext cx="3423191" cy="495238"/>
            <a:chOff x="278358" y="1040005"/>
            <a:chExt cx="3423191" cy="495238"/>
          </a:xfrm>
        </p:grpSpPr>
        <p:grpSp>
          <p:nvGrpSpPr>
            <p:cNvPr id="89" name="그룹 1009">
              <a:extLst>
                <a:ext uri="{FF2B5EF4-FFF2-40B4-BE49-F238E27FC236}">
                  <a16:creationId xmlns:a16="http://schemas.microsoft.com/office/drawing/2014/main" id="{8F3E6D35-2AB9-4B57-BB70-BB5F5BC08A5E}"/>
                </a:ext>
              </a:extLst>
            </p:cNvPr>
            <p:cNvGrpSpPr/>
            <p:nvPr/>
          </p:nvGrpSpPr>
          <p:grpSpPr>
            <a:xfrm>
              <a:off x="780914" y="1472091"/>
              <a:ext cx="2920635" cy="6349"/>
              <a:chOff x="1628571" y="5381643"/>
              <a:chExt cx="4380952" cy="9524"/>
            </a:xfrm>
          </p:grpSpPr>
          <p:pic>
            <p:nvPicPr>
              <p:cNvPr id="93" name="Object 27">
                <a:extLst>
                  <a:ext uri="{FF2B5EF4-FFF2-40B4-BE49-F238E27FC236}">
                    <a16:creationId xmlns:a16="http://schemas.microsoft.com/office/drawing/2014/main" id="{E6A7A537-87F5-48C5-AA2C-ED030D0B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8571" y="5381643"/>
                <a:ext cx="4380952" cy="9524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C8E25B-2837-4D12-824F-66C88A5AE4D3}"/>
                </a:ext>
              </a:extLst>
            </p:cNvPr>
            <p:cNvGrpSpPr/>
            <p:nvPr/>
          </p:nvGrpSpPr>
          <p:grpSpPr>
            <a:xfrm>
              <a:off x="278358" y="1040005"/>
              <a:ext cx="495238" cy="495238"/>
              <a:chOff x="1993613" y="476087"/>
              <a:chExt cx="495238" cy="495238"/>
            </a:xfrm>
          </p:grpSpPr>
          <p:grpSp>
            <p:nvGrpSpPr>
              <p:cNvPr id="87" name="그룹 1007">
                <a:extLst>
                  <a:ext uri="{FF2B5EF4-FFF2-40B4-BE49-F238E27FC236}">
                    <a16:creationId xmlns:a16="http://schemas.microsoft.com/office/drawing/2014/main" id="{DC2DE087-4B2F-482A-9BA2-AA1AF8D4AF9B}"/>
                  </a:ext>
                </a:extLst>
              </p:cNvPr>
              <p:cNvGrpSpPr/>
              <p:nvPr/>
            </p:nvGrpSpPr>
            <p:grpSpPr>
              <a:xfrm>
                <a:off x="1993613" y="476087"/>
                <a:ext cx="495238" cy="495238"/>
                <a:chOff x="3447619" y="3887637"/>
                <a:chExt cx="742857" cy="742857"/>
              </a:xfrm>
            </p:grpSpPr>
            <p:pic>
              <p:nvPicPr>
                <p:cNvPr id="95" name="Object 21">
                  <a:extLst>
                    <a:ext uri="{FF2B5EF4-FFF2-40B4-BE49-F238E27FC236}">
                      <a16:creationId xmlns:a16="http://schemas.microsoft.com/office/drawing/2014/main" id="{BA2A49F8-2F01-409E-9C94-21A590084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3447619" y="3887637"/>
                  <a:ext cx="742857" cy="742857"/>
                </a:xfrm>
                <a:prstGeom prst="rect">
                  <a:avLst/>
                </a:prstGeom>
              </p:spPr>
            </p:pic>
          </p:grpSp>
          <p:grpSp>
            <p:nvGrpSpPr>
              <p:cNvPr id="88" name="그룹 1008">
                <a:extLst>
                  <a:ext uri="{FF2B5EF4-FFF2-40B4-BE49-F238E27FC236}">
                    <a16:creationId xmlns:a16="http://schemas.microsoft.com/office/drawing/2014/main" id="{02B55251-89A0-4190-ABF9-2124DEF2A37E}"/>
                  </a:ext>
                </a:extLst>
              </p:cNvPr>
              <p:cNvGrpSpPr/>
              <p:nvPr/>
            </p:nvGrpSpPr>
            <p:grpSpPr>
              <a:xfrm>
                <a:off x="2053059" y="536060"/>
                <a:ext cx="376345" cy="376345"/>
                <a:chOff x="3536788" y="3977596"/>
                <a:chExt cx="564518" cy="564518"/>
              </a:xfrm>
            </p:grpSpPr>
            <p:pic>
              <p:nvPicPr>
                <p:cNvPr id="94" name="Object 24">
                  <a:extLst>
                    <a:ext uri="{FF2B5EF4-FFF2-40B4-BE49-F238E27FC236}">
                      <a16:creationId xmlns:a16="http://schemas.microsoft.com/office/drawing/2014/main" id="{7EBD6C0D-3916-4F1E-BCFA-36B663A62A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36788" y="3977596"/>
                  <a:ext cx="564518" cy="564518"/>
                </a:xfrm>
                <a:prstGeom prst="rect">
                  <a:avLst/>
                </a:prstGeom>
              </p:spPr>
            </p:pic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AEA68B-AFF8-4DB0-BB1E-33596E4ADCA3}"/>
                </a:ext>
              </a:extLst>
            </p:cNvPr>
            <p:cNvSpPr txBox="1"/>
            <p:nvPr/>
          </p:nvSpPr>
          <p:spPr>
            <a:xfrm>
              <a:off x="757698" y="1102759"/>
              <a:ext cx="283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프로젝트 기획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8AA517-D66A-4D63-BD40-4CF157663DD8}"/>
              </a:ext>
            </a:extLst>
          </p:cNvPr>
          <p:cNvSpPr txBox="1"/>
          <p:nvPr/>
        </p:nvSpPr>
        <p:spPr>
          <a:xfrm>
            <a:off x="2156631" y="591916"/>
            <a:ext cx="274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9BA3C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데이터베이스</a:t>
            </a:r>
          </a:p>
        </p:txBody>
      </p:sp>
      <p:grpSp>
        <p:nvGrpSpPr>
          <p:cNvPr id="201" name="그룹 1017">
            <a:extLst>
              <a:ext uri="{FF2B5EF4-FFF2-40B4-BE49-F238E27FC236}">
                <a16:creationId xmlns:a16="http://schemas.microsoft.com/office/drawing/2014/main" id="{40C5D0E6-757A-41F5-B7D2-818F6BAA7E84}"/>
              </a:ext>
            </a:extLst>
          </p:cNvPr>
          <p:cNvGrpSpPr/>
          <p:nvPr/>
        </p:nvGrpSpPr>
        <p:grpSpPr>
          <a:xfrm>
            <a:off x="-47462" y="6782340"/>
            <a:ext cx="12285400" cy="76191"/>
            <a:chOff x="-71193" y="10173510"/>
            <a:chExt cx="18428100" cy="114286"/>
          </a:xfrm>
        </p:grpSpPr>
        <p:pic>
          <p:nvPicPr>
            <p:cNvPr id="202" name="Object 52">
              <a:extLst>
                <a:ext uri="{FF2B5EF4-FFF2-40B4-BE49-F238E27FC236}">
                  <a16:creationId xmlns:a16="http://schemas.microsoft.com/office/drawing/2014/main" id="{3B96FD4C-149C-494F-B6A7-ABC1FB62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193" y="10173510"/>
              <a:ext cx="18428100" cy="114286"/>
            </a:xfrm>
            <a:prstGeom prst="rect">
              <a:avLst/>
            </a:prstGeom>
          </p:spPr>
        </p:pic>
      </p:grpSp>
      <p:grpSp>
        <p:nvGrpSpPr>
          <p:cNvPr id="203" name="그룹 1018">
            <a:extLst>
              <a:ext uri="{FF2B5EF4-FFF2-40B4-BE49-F238E27FC236}">
                <a16:creationId xmlns:a16="http://schemas.microsoft.com/office/drawing/2014/main" id="{B1F57205-EC75-43EF-A290-E2C9C44D4DE7}"/>
              </a:ext>
            </a:extLst>
          </p:cNvPr>
          <p:cNvGrpSpPr/>
          <p:nvPr/>
        </p:nvGrpSpPr>
        <p:grpSpPr>
          <a:xfrm>
            <a:off x="0" y="6780953"/>
            <a:ext cx="6095238" cy="76191"/>
            <a:chOff x="0" y="10171429"/>
            <a:chExt cx="9142857" cy="114286"/>
          </a:xfrm>
        </p:grpSpPr>
        <p:pic>
          <p:nvPicPr>
            <p:cNvPr id="204" name="Object 55">
              <a:extLst>
                <a:ext uri="{FF2B5EF4-FFF2-40B4-BE49-F238E27FC236}">
                  <a16:creationId xmlns:a16="http://schemas.microsoft.com/office/drawing/2014/main" id="{D3C8CFFA-12D3-47F1-BFC9-E4237550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171429"/>
              <a:ext cx="9142857" cy="114286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66B7005-A055-49CA-8130-16041B0CC833}"/>
              </a:ext>
            </a:extLst>
          </p:cNvPr>
          <p:cNvSpPr txBox="1"/>
          <p:nvPr/>
        </p:nvSpPr>
        <p:spPr>
          <a:xfrm>
            <a:off x="164649" y="6407515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9/59</a:t>
            </a:r>
            <a:endParaRPr lang="ko-KR" altLang="en-US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7E8DFF-0D7B-4C36-9684-373D5B0DF9B1}"/>
              </a:ext>
            </a:extLst>
          </p:cNvPr>
          <p:cNvSpPr txBox="1"/>
          <p:nvPr/>
        </p:nvSpPr>
        <p:spPr>
          <a:xfrm>
            <a:off x="221088" y="531615"/>
            <a:ext cx="37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7D6F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03</a:t>
            </a:r>
            <a:endParaRPr lang="ko-KR" altLang="en-US" sz="1200" dirty="0">
              <a:solidFill>
                <a:srgbClr val="47D6F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A57D7-8CF5-4A22-9AE5-0B3BFA089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69" y="1048227"/>
            <a:ext cx="8081063" cy="495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544</Words>
  <Application>Microsoft Office PowerPoint</Application>
  <PresentationFormat>와이드스크린</PresentationFormat>
  <Paragraphs>340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HY견고딕</vt:lpstr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현종주</dc:creator>
  <cp:lastModifiedBy>MYCOM</cp:lastModifiedBy>
  <cp:revision>67</cp:revision>
  <dcterms:created xsi:type="dcterms:W3CDTF">2024-01-17T10:58:28Z</dcterms:created>
  <dcterms:modified xsi:type="dcterms:W3CDTF">2024-04-16T01:42:53Z</dcterms:modified>
</cp:coreProperties>
</file>