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1" r:id="rId5"/>
    <p:sldId id="281" r:id="rId6"/>
    <p:sldId id="263" r:id="rId7"/>
    <p:sldId id="265" r:id="rId8"/>
    <p:sldId id="270" r:id="rId9"/>
    <p:sldId id="268" r:id="rId10"/>
    <p:sldId id="269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B183-5E75-40AE-A3C4-945FE359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06591-B14C-4AF5-A6F9-7A49A5B6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293D-88A7-42AF-92A2-D3387DB5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4C4B-E33D-498F-8797-A6D998B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CA35C-4BC1-4848-9D56-EEEEB17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9479-01FF-4B3C-A994-260932AF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18298-2A6C-4898-A364-BFFFD318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FF20C-7B28-4BA7-BE65-44F0087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A4CE4-9BE9-4AE6-B82E-C73C8128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ADF3B-7EAB-48E1-9AED-FF863CA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52D6B-A41B-444C-9FED-108138C8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1CC3-2A91-425C-BC05-072F8319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A923-218E-4004-AD96-5FEAFB0D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8ED4-8C91-40CA-8895-200801F9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6FE66-1841-4301-B443-EFEA566B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629A-74E4-4F19-95D9-2CC7381D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66AC-1FBA-482B-B8B1-ED765BC6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887A-2092-47D4-8287-4EBE839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00B4-698E-492F-8963-618D28A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5BFFB-BA38-424B-B3D6-83DC33A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4A9E-6208-4268-8AA7-8C7A8620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629C0-CC43-4FC5-894E-0CD0AB00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42D01-F9B4-4E21-849A-9F3190A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6C653-1262-418E-8C04-AE9E01F5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F37E-5DE1-4562-BD82-43A1F4A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10-C2AF-44C5-AC60-02959136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61561-F7B1-4FA5-AA13-F2EC7AE7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E17B8-EC95-4290-BDFC-1FD617DF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FF36A-303A-449F-8E39-EC312169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7F21F-F751-4DD0-854B-0DFEF76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D55BD-9AFD-4119-9077-B28849E4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077D-754E-4928-BC83-9E56805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E9497-B8D8-4D29-9A76-39AC78D2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C1525-A0EB-4F96-B6CA-7017F3F9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302C92-EA4F-4021-B937-76E2B480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54555D-D639-432C-8A32-8A1017210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864F1-9253-453E-9C95-2A8F184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9F4B7-C465-4ED6-85B9-D431E392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91B85-6D80-47FB-9856-F0A9825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363A-9EFA-4E86-A052-E4E56EA2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942AC-F1EE-4023-9DD4-B51C642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F0E14-F523-4DDF-AE8D-22050740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D1651-7ADE-4DBA-80D0-3E19540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124432-85D7-4CAB-84B4-C8CB7AB3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C9DDD-184D-4777-9E3A-3ABE26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C5F2C-A1AB-4555-9F4C-6F6E9530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D733-1B94-4C56-A8AF-362D7F7D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6FA1C-4BCA-413E-BF79-134150D1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58924-5307-45C7-AB2C-A923FA16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13695-03DF-4AE4-A3A3-59A3FAE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4FB51-4B0A-4B87-9D7D-747CD23C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5472A-5C21-44D5-9A89-2CA154EF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8BF3-FDE3-404A-B70E-E69F4FD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7BDE7-168C-4AAA-9CA6-29CD0A397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D5725-5BCD-450B-9532-363A2471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B5AF8-F8B5-42B6-A6D9-0B23BA50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5AC6A-459D-4106-9E3F-66275BFB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A20A6-CE44-4724-8536-E7885616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38303-B92F-4FF0-B8EF-35DB79B7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2FF46-9661-4A7A-8B68-FB76FE09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FFC22-CAD2-4B5A-A26A-D79CBF6F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43525-4B56-4FE5-83D7-C3DA0254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25D9F-DF62-4803-9479-5B7C65333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수동 입력 5">
            <a:extLst>
              <a:ext uri="{FF2B5EF4-FFF2-40B4-BE49-F238E27FC236}">
                <a16:creationId xmlns:a16="http://schemas.microsoft.com/office/drawing/2014/main" id="{BD42BCAD-F027-4DEB-AF6D-DF22F81D2BD8}"/>
              </a:ext>
            </a:extLst>
          </p:cNvPr>
          <p:cNvSpPr/>
          <p:nvPr/>
        </p:nvSpPr>
        <p:spPr>
          <a:xfrm rot="16200000" flipH="1">
            <a:off x="5189328" y="381000"/>
            <a:ext cx="6858000" cy="60959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3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3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31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313"/>
                </a:ln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0" y="-840"/>
            <a:ext cx="9652000" cy="6858001"/>
          </a:xfrm>
          <a:prstGeom prst="rect">
            <a:avLst/>
          </a:prstGeom>
          <a:blipFill dpi="0" rotWithShape="1">
            <a:blip r:embed="rId2">
              <a:alphaModFix amt="1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88E010AE-3CCD-4950-A217-366D6420E96D}"/>
              </a:ext>
            </a:extLst>
          </p:cNvPr>
          <p:cNvSpPr/>
          <p:nvPr/>
        </p:nvSpPr>
        <p:spPr>
          <a:xfrm rot="16200000" flipH="1">
            <a:off x="5703843" y="386778"/>
            <a:ext cx="6889825" cy="60959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3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3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31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313"/>
                </a:lnTo>
                <a:close/>
              </a:path>
            </a:pathLst>
          </a:custGeom>
          <a:solidFill>
            <a:srgbClr val="DEEFF6"/>
          </a:solidFill>
          <a:ln>
            <a:noFill/>
          </a:ln>
          <a:effectLst>
            <a:outerShdw dist="381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39573F9-54B3-4A84-9B82-E5BAACF5B544}"/>
              </a:ext>
            </a:extLst>
          </p:cNvPr>
          <p:cNvGrpSpPr/>
          <p:nvPr/>
        </p:nvGrpSpPr>
        <p:grpSpPr>
          <a:xfrm>
            <a:off x="6303909" y="-268457"/>
            <a:ext cx="6105117" cy="7380000"/>
            <a:chOff x="6303909" y="-268457"/>
            <a:chExt cx="6105117" cy="73800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E068515-8C5A-4759-931A-4417B8A0AC4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4574617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97FD06-F5BD-4585-A63C-BD00DD57D0D6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5694038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9B76998-8F3D-462B-A4DC-53DBE02DE1F9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6813459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92842D4-46AA-4C87-A9CE-2A69CAC8ACB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8591173" y="4379371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20DC9A0-38A7-4AC1-832B-0181FDCC1DB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10703808" y="5824515"/>
              <a:ext cx="22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6277D4-2063-4DBE-8D5A-7211B57FA3E2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8618805" y="688923"/>
              <a:ext cx="367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729E17D-A196-4758-9EDC-8B3A46CF0D30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8281054" y="1490619"/>
              <a:ext cx="40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582985F-EB37-4788-A35D-C7078B790B3D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993747" y="2337876"/>
              <a:ext cx="4356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33C4E99-9533-46B3-8711-6CB072AE25C9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707636" y="3178682"/>
              <a:ext cx="4644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F6500B6-1A5C-4B68-91DB-456EA36FE7CE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407629" y="4000539"/>
              <a:ext cx="496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3C47D36-2CFF-44AC-9E13-61F483F636F5}"/>
                </a:ext>
              </a:extLst>
            </p:cNvPr>
            <p:cNvCxnSpPr>
              <a:cxnSpLocks/>
            </p:cNvCxnSpPr>
            <p:nvPr/>
          </p:nvCxnSpPr>
          <p:spPr>
            <a:xfrm rot="12060000" flipH="1">
              <a:off x="7081026" y="4854247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6B9ACC4-0655-4275-95DA-22D69CAEBB19}"/>
                </a:ext>
              </a:extLst>
            </p:cNvPr>
            <p:cNvCxnSpPr>
              <a:cxnSpLocks/>
            </p:cNvCxnSpPr>
            <p:nvPr/>
          </p:nvCxnSpPr>
          <p:spPr>
            <a:xfrm rot="12060000" flipH="1">
              <a:off x="6791783" y="5630745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C55259E-6AF0-4A4A-A4EE-7C8C98CDA827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6535288" y="6149405"/>
              <a:ext cx="396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F0BDED8-0558-492A-839A-8B468F6C3724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6303909" y="6532594"/>
              <a:ext cx="1836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24E284-E1B8-494A-BCD5-71998BCFCE3E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10911709" y="212194"/>
              <a:ext cx="13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84FB7A-FCAC-41A0-A42C-CFA32AA24774}"/>
              </a:ext>
            </a:extLst>
          </p:cNvPr>
          <p:cNvGrpSpPr/>
          <p:nvPr/>
        </p:nvGrpSpPr>
        <p:grpSpPr>
          <a:xfrm rot="10800000" flipH="1">
            <a:off x="10139281" y="491779"/>
            <a:ext cx="2078520" cy="6366221"/>
            <a:chOff x="11211341" y="-2383"/>
            <a:chExt cx="992985" cy="3041377"/>
          </a:xfrm>
          <a:solidFill>
            <a:srgbClr val="C7E9F5"/>
          </a:solidFill>
        </p:grpSpPr>
        <p:sp>
          <p:nvSpPr>
            <p:cNvPr id="18" name="자유형 196">
              <a:extLst>
                <a:ext uri="{FF2B5EF4-FFF2-40B4-BE49-F238E27FC236}">
                  <a16:creationId xmlns:a16="http://schemas.microsoft.com/office/drawing/2014/main" id="{091D62B1-E077-4850-BFE8-70526749C113}"/>
                </a:ext>
              </a:extLst>
            </p:cNvPr>
            <p:cNvSpPr/>
            <p:nvPr/>
          </p:nvSpPr>
          <p:spPr>
            <a:xfrm>
              <a:off x="11497922" y="2125542"/>
              <a:ext cx="694077" cy="913452"/>
            </a:xfrm>
            <a:custGeom>
              <a:avLst/>
              <a:gdLst>
                <a:gd name="connsiteX0" fmla="*/ 491363 w 694077"/>
                <a:gd name="connsiteY0" fmla="*/ 835146 h 913452"/>
                <a:gd name="connsiteX1" fmla="*/ 503221 w 694077"/>
                <a:gd name="connsiteY1" fmla="*/ 839411 h 913452"/>
                <a:gd name="connsiteX2" fmla="*/ 527489 w 694077"/>
                <a:gd name="connsiteY2" fmla="*/ 846852 h 913452"/>
                <a:gd name="connsiteX3" fmla="*/ 551942 w 694077"/>
                <a:gd name="connsiteY3" fmla="*/ 853476 h 913452"/>
                <a:gd name="connsiteX4" fmla="*/ 576809 w 694077"/>
                <a:gd name="connsiteY4" fmla="*/ 859056 h 913452"/>
                <a:gd name="connsiteX5" fmla="*/ 589178 w 694077"/>
                <a:gd name="connsiteY5" fmla="*/ 861187 h 913452"/>
                <a:gd name="connsiteX6" fmla="*/ 600228 w 694077"/>
                <a:gd name="connsiteY6" fmla="*/ 862996 h 913452"/>
                <a:gd name="connsiteX7" fmla="*/ 620970 w 694077"/>
                <a:gd name="connsiteY7" fmla="*/ 865246 h 913452"/>
                <a:gd name="connsiteX8" fmla="*/ 640214 w 694077"/>
                <a:gd name="connsiteY8" fmla="*/ 866173 h 913452"/>
                <a:gd name="connsiteX9" fmla="*/ 658012 w 694077"/>
                <a:gd name="connsiteY9" fmla="*/ 865460 h 913452"/>
                <a:gd name="connsiteX10" fmla="*/ 674450 w 694077"/>
                <a:gd name="connsiteY10" fmla="*/ 863379 h 913452"/>
                <a:gd name="connsiteX11" fmla="*/ 689302 w 694077"/>
                <a:gd name="connsiteY11" fmla="*/ 859703 h 913452"/>
                <a:gd name="connsiteX12" fmla="*/ 694077 w 694077"/>
                <a:gd name="connsiteY12" fmla="*/ 857916 h 913452"/>
                <a:gd name="connsiteX13" fmla="*/ 694077 w 694077"/>
                <a:gd name="connsiteY13" fmla="*/ 913143 h 913452"/>
                <a:gd name="connsiteX14" fmla="*/ 691790 w 694077"/>
                <a:gd name="connsiteY14" fmla="*/ 913324 h 913452"/>
                <a:gd name="connsiteX15" fmla="*/ 675770 w 694077"/>
                <a:gd name="connsiteY15" fmla="*/ 913452 h 913452"/>
                <a:gd name="connsiteX16" fmla="*/ 655390 w 694077"/>
                <a:gd name="connsiteY16" fmla="*/ 911839 h 913452"/>
                <a:gd name="connsiteX17" fmla="*/ 631745 w 694077"/>
                <a:gd name="connsiteY17" fmla="*/ 907672 h 913452"/>
                <a:gd name="connsiteX18" fmla="*/ 604839 w 694077"/>
                <a:gd name="connsiteY18" fmla="*/ 900040 h 913452"/>
                <a:gd name="connsiteX19" fmla="*/ 575221 w 694077"/>
                <a:gd name="connsiteY19" fmla="*/ 888311 h 913452"/>
                <a:gd name="connsiteX20" fmla="*/ 551292 w 694077"/>
                <a:gd name="connsiteY20" fmla="*/ 876373 h 913452"/>
                <a:gd name="connsiteX21" fmla="*/ 534681 w 694077"/>
                <a:gd name="connsiteY21" fmla="*/ 866413 h 913452"/>
                <a:gd name="connsiteX22" fmla="*/ 517530 w 694077"/>
                <a:gd name="connsiteY22" fmla="*/ 855269 h 913452"/>
                <a:gd name="connsiteX23" fmla="*/ 500251 w 694077"/>
                <a:gd name="connsiteY23" fmla="*/ 842354 h 913452"/>
                <a:gd name="connsiteX24" fmla="*/ 649370 w 694077"/>
                <a:gd name="connsiteY24" fmla="*/ 695484 h 913452"/>
                <a:gd name="connsiteX25" fmla="*/ 650096 w 694077"/>
                <a:gd name="connsiteY25" fmla="*/ 696308 h 913452"/>
                <a:gd name="connsiteX26" fmla="*/ 651270 w 694077"/>
                <a:gd name="connsiteY26" fmla="*/ 699412 h 913452"/>
                <a:gd name="connsiteX27" fmla="*/ 652330 w 694077"/>
                <a:gd name="connsiteY27" fmla="*/ 708167 h 913452"/>
                <a:gd name="connsiteX28" fmla="*/ 651330 w 694077"/>
                <a:gd name="connsiteY28" fmla="*/ 719877 h 913452"/>
                <a:gd name="connsiteX29" fmla="*/ 647183 w 694077"/>
                <a:gd name="connsiteY29" fmla="*/ 733078 h 913452"/>
                <a:gd name="connsiteX30" fmla="*/ 643878 w 694077"/>
                <a:gd name="connsiteY30" fmla="*/ 740084 h 913452"/>
                <a:gd name="connsiteX31" fmla="*/ 639799 w 694077"/>
                <a:gd name="connsiteY31" fmla="*/ 747041 h 913452"/>
                <a:gd name="connsiteX32" fmla="*/ 631288 w 694077"/>
                <a:gd name="connsiteY32" fmla="*/ 758035 h 913452"/>
                <a:gd name="connsiteX33" fmla="*/ 623793 w 694077"/>
                <a:gd name="connsiteY33" fmla="*/ 764750 h 913452"/>
                <a:gd name="connsiteX34" fmla="*/ 614796 w 694077"/>
                <a:gd name="connsiteY34" fmla="*/ 771503 h 913452"/>
                <a:gd name="connsiteX35" fmla="*/ 604072 w 694077"/>
                <a:gd name="connsiteY35" fmla="*/ 777156 h 913452"/>
                <a:gd name="connsiteX36" fmla="*/ 591482 w 694077"/>
                <a:gd name="connsiteY36" fmla="*/ 782207 h 913452"/>
                <a:gd name="connsiteX37" fmla="*/ 576713 w 694077"/>
                <a:gd name="connsiteY37" fmla="*/ 785701 h 913452"/>
                <a:gd name="connsiteX38" fmla="*/ 568509 w 694077"/>
                <a:gd name="connsiteY38" fmla="*/ 787034 h 913452"/>
                <a:gd name="connsiteX39" fmla="*/ 555296 w 694077"/>
                <a:gd name="connsiteY39" fmla="*/ 788346 h 913452"/>
                <a:gd name="connsiteX40" fmla="*/ 529381 w 694077"/>
                <a:gd name="connsiteY40" fmla="*/ 788374 h 913452"/>
                <a:gd name="connsiteX41" fmla="*/ 504021 w 694077"/>
                <a:gd name="connsiteY41" fmla="*/ 785487 h 913452"/>
                <a:gd name="connsiteX42" fmla="*/ 479902 w 694077"/>
                <a:gd name="connsiteY42" fmla="*/ 779915 h 913452"/>
                <a:gd name="connsiteX43" fmla="*/ 457017 w 694077"/>
                <a:gd name="connsiteY43" fmla="*/ 773028 h 913452"/>
                <a:gd name="connsiteX44" fmla="*/ 436004 w 694077"/>
                <a:gd name="connsiteY44" fmla="*/ 764917 h 913452"/>
                <a:gd name="connsiteX45" fmla="*/ 408723 w 694077"/>
                <a:gd name="connsiteY45" fmla="*/ 752041 h 913452"/>
                <a:gd name="connsiteX46" fmla="*/ 394632 w 694077"/>
                <a:gd name="connsiteY46" fmla="*/ 744233 h 913452"/>
                <a:gd name="connsiteX47" fmla="*/ 410979 w 694077"/>
                <a:gd name="connsiteY47" fmla="*/ 745532 h 913452"/>
                <a:gd name="connsiteX48" fmla="*/ 449916 w 694077"/>
                <a:gd name="connsiteY48" fmla="*/ 746835 h 913452"/>
                <a:gd name="connsiteX49" fmla="*/ 481531 w 694077"/>
                <a:gd name="connsiteY49" fmla="*/ 745236 h 913452"/>
                <a:gd name="connsiteX50" fmla="*/ 502356 w 694077"/>
                <a:gd name="connsiteY50" fmla="*/ 742634 h 913452"/>
                <a:gd name="connsiteX51" fmla="*/ 522366 w 694077"/>
                <a:gd name="connsiteY51" fmla="*/ 738479 h 913452"/>
                <a:gd name="connsiteX52" fmla="*/ 541198 w 694077"/>
                <a:gd name="connsiteY52" fmla="*/ 732587 h 913452"/>
                <a:gd name="connsiteX53" fmla="*/ 549775 w 694077"/>
                <a:gd name="connsiteY53" fmla="*/ 728703 h 913452"/>
                <a:gd name="connsiteX54" fmla="*/ 564101 w 694077"/>
                <a:gd name="connsiteY54" fmla="*/ 722017 h 913452"/>
                <a:gd name="connsiteX55" fmla="*/ 593245 w 694077"/>
                <a:gd name="connsiteY55" fmla="*/ 711064 h 913452"/>
                <a:gd name="connsiteX56" fmla="*/ 632139 w 694077"/>
                <a:gd name="connsiteY56" fmla="*/ 699331 h 913452"/>
                <a:gd name="connsiteX57" fmla="*/ 648186 w 694077"/>
                <a:gd name="connsiteY57" fmla="*/ 695570 h 913452"/>
                <a:gd name="connsiteX58" fmla="*/ 504900 w 694077"/>
                <a:gd name="connsiteY58" fmla="*/ 605464 h 913452"/>
                <a:gd name="connsiteX59" fmla="*/ 499310 w 694077"/>
                <a:gd name="connsiteY59" fmla="*/ 613806 h 913452"/>
                <a:gd name="connsiteX60" fmla="*/ 486999 w 694077"/>
                <a:gd name="connsiteY60" fmla="*/ 629351 h 913452"/>
                <a:gd name="connsiteX61" fmla="*/ 474103 w 694077"/>
                <a:gd name="connsiteY61" fmla="*/ 643121 h 913452"/>
                <a:gd name="connsiteX62" fmla="*/ 460578 w 694077"/>
                <a:gd name="connsiteY62" fmla="*/ 655435 h 913452"/>
                <a:gd name="connsiteX63" fmla="*/ 446423 w 694077"/>
                <a:gd name="connsiteY63" fmla="*/ 665838 h 913452"/>
                <a:gd name="connsiteX64" fmla="*/ 431730 w 694077"/>
                <a:gd name="connsiteY64" fmla="*/ 674604 h 913452"/>
                <a:gd name="connsiteX65" fmla="*/ 416543 w 694077"/>
                <a:gd name="connsiteY65" fmla="*/ 681869 h 913452"/>
                <a:gd name="connsiteX66" fmla="*/ 400728 w 694077"/>
                <a:gd name="connsiteY66" fmla="*/ 687223 h 913452"/>
                <a:gd name="connsiteX67" fmla="*/ 392480 w 694077"/>
                <a:gd name="connsiteY67" fmla="*/ 689331 h 913452"/>
                <a:gd name="connsiteX68" fmla="*/ 380684 w 694077"/>
                <a:gd name="connsiteY68" fmla="*/ 691700 h 913452"/>
                <a:gd name="connsiteX69" fmla="*/ 357238 w 694077"/>
                <a:gd name="connsiteY69" fmla="*/ 693666 h 913452"/>
                <a:gd name="connsiteX70" fmla="*/ 334443 w 694077"/>
                <a:gd name="connsiteY70" fmla="*/ 692544 h 913452"/>
                <a:gd name="connsiteX71" fmla="*/ 312979 w 694077"/>
                <a:gd name="connsiteY71" fmla="*/ 689018 h 913452"/>
                <a:gd name="connsiteX72" fmla="*/ 292523 w 694077"/>
                <a:gd name="connsiteY72" fmla="*/ 683951 h 913452"/>
                <a:gd name="connsiteX73" fmla="*/ 274167 w 694077"/>
                <a:gd name="connsiteY73" fmla="*/ 677437 h 913452"/>
                <a:gd name="connsiteX74" fmla="*/ 250185 w 694077"/>
                <a:gd name="connsiteY74" fmla="*/ 667178 h 913452"/>
                <a:gd name="connsiteX75" fmla="*/ 238063 w 694077"/>
                <a:gd name="connsiteY75" fmla="*/ 660731 h 913452"/>
                <a:gd name="connsiteX76" fmla="*/ 249487 w 694077"/>
                <a:gd name="connsiteY76" fmla="*/ 660451 h 913452"/>
                <a:gd name="connsiteX77" fmla="*/ 276073 w 694077"/>
                <a:gd name="connsiteY77" fmla="*/ 658359 h 913452"/>
                <a:gd name="connsiteX78" fmla="*/ 297023 w 694077"/>
                <a:gd name="connsiteY78" fmla="*/ 654794 h 913452"/>
                <a:gd name="connsiteX79" fmla="*/ 310784 w 694077"/>
                <a:gd name="connsiteY79" fmla="*/ 651024 h 913452"/>
                <a:gd name="connsiteX80" fmla="*/ 323683 w 694077"/>
                <a:gd name="connsiteY80" fmla="*/ 646478 h 913452"/>
                <a:gd name="connsiteX81" fmla="*/ 335315 w 694077"/>
                <a:gd name="connsiteY81" fmla="*/ 640382 h 913452"/>
                <a:gd name="connsiteX82" fmla="*/ 340474 w 694077"/>
                <a:gd name="connsiteY82" fmla="*/ 636720 h 913452"/>
                <a:gd name="connsiteX83" fmla="*/ 345496 w 694077"/>
                <a:gd name="connsiteY83" fmla="*/ 633101 h 913452"/>
                <a:gd name="connsiteX84" fmla="*/ 356171 w 694077"/>
                <a:gd name="connsiteY84" fmla="*/ 627321 h 913452"/>
                <a:gd name="connsiteX85" fmla="*/ 367387 w 694077"/>
                <a:gd name="connsiteY85" fmla="*/ 622724 h 913452"/>
                <a:gd name="connsiteX86" fmla="*/ 379052 w 694077"/>
                <a:gd name="connsiteY86" fmla="*/ 619491 h 913452"/>
                <a:gd name="connsiteX87" fmla="*/ 397132 w 694077"/>
                <a:gd name="connsiteY87" fmla="*/ 616416 h 913452"/>
                <a:gd name="connsiteX88" fmla="*/ 422580 w 694077"/>
                <a:gd name="connsiteY88" fmla="*/ 614548 h 913452"/>
                <a:gd name="connsiteX89" fmla="*/ 435690 w 694077"/>
                <a:gd name="connsiteY89" fmla="*/ 613865 h 913452"/>
                <a:gd name="connsiteX90" fmla="*/ 452621 w 694077"/>
                <a:gd name="connsiteY90" fmla="*/ 613286 h 913452"/>
                <a:gd name="connsiteX91" fmla="*/ 469783 w 694077"/>
                <a:gd name="connsiteY91" fmla="*/ 612026 h 913452"/>
                <a:gd name="connsiteX92" fmla="*/ 478754 w 694077"/>
                <a:gd name="connsiteY92" fmla="*/ 610738 h 913452"/>
                <a:gd name="connsiteX93" fmla="*/ 496380 w 694077"/>
                <a:gd name="connsiteY93" fmla="*/ 607662 h 913452"/>
                <a:gd name="connsiteX94" fmla="*/ 406736 w 694077"/>
                <a:gd name="connsiteY94" fmla="*/ 529538 h 913452"/>
                <a:gd name="connsiteX95" fmla="*/ 399071 w 694077"/>
                <a:gd name="connsiteY95" fmla="*/ 537082 h 913452"/>
                <a:gd name="connsiteX96" fmla="*/ 382334 w 694077"/>
                <a:gd name="connsiteY96" fmla="*/ 550196 h 913452"/>
                <a:gd name="connsiteX97" fmla="*/ 364874 w 694077"/>
                <a:gd name="connsiteY97" fmla="*/ 561114 h 913452"/>
                <a:gd name="connsiteX98" fmla="*/ 346327 w 694077"/>
                <a:gd name="connsiteY98" fmla="*/ 570108 h 913452"/>
                <a:gd name="connsiteX99" fmla="*/ 327329 w 694077"/>
                <a:gd name="connsiteY99" fmla="*/ 577270 h 913452"/>
                <a:gd name="connsiteX100" fmla="*/ 307881 w 694077"/>
                <a:gd name="connsiteY100" fmla="*/ 582603 h 913452"/>
                <a:gd name="connsiteX101" fmla="*/ 288163 w 694077"/>
                <a:gd name="connsiteY101" fmla="*/ 586198 h 913452"/>
                <a:gd name="connsiteX102" fmla="*/ 268358 w 694077"/>
                <a:gd name="connsiteY102" fmla="*/ 588605 h 913452"/>
                <a:gd name="connsiteX103" fmla="*/ 248601 w 694077"/>
                <a:gd name="connsiteY103" fmla="*/ 589778 h 913452"/>
                <a:gd name="connsiteX104" fmla="*/ 229029 w 694077"/>
                <a:gd name="connsiteY104" fmla="*/ 589673 h 913452"/>
                <a:gd name="connsiteX105" fmla="*/ 200678 w 694077"/>
                <a:gd name="connsiteY105" fmla="*/ 588196 h 913452"/>
                <a:gd name="connsiteX106" fmla="*/ 165506 w 694077"/>
                <a:gd name="connsiteY106" fmla="*/ 583484 h 913452"/>
                <a:gd name="connsiteX107" fmla="*/ 134708 w 694077"/>
                <a:gd name="connsiteY107" fmla="*/ 577334 h 913452"/>
                <a:gd name="connsiteX108" fmla="*/ 121379 w 694077"/>
                <a:gd name="connsiteY108" fmla="*/ 574109 h 913452"/>
                <a:gd name="connsiteX109" fmla="*/ 131577 w 694077"/>
                <a:gd name="connsiteY109" fmla="*/ 573341 h 913452"/>
                <a:gd name="connsiteX110" fmla="*/ 152612 w 694077"/>
                <a:gd name="connsiteY110" fmla="*/ 570530 h 913452"/>
                <a:gd name="connsiteX111" fmla="*/ 173470 w 694077"/>
                <a:gd name="connsiteY111" fmla="*/ 565799 h 913452"/>
                <a:gd name="connsiteX112" fmla="*/ 187637 w 694077"/>
                <a:gd name="connsiteY112" fmla="*/ 560986 h 913452"/>
                <a:gd name="connsiteX113" fmla="*/ 196250 w 694077"/>
                <a:gd name="connsiteY113" fmla="*/ 556783 h 913452"/>
                <a:gd name="connsiteX114" fmla="*/ 200307 w 694077"/>
                <a:gd name="connsiteY114" fmla="*/ 554383 h 913452"/>
                <a:gd name="connsiteX115" fmla="*/ 206780 w 694077"/>
                <a:gd name="connsiteY115" fmla="*/ 550580 h 913452"/>
                <a:gd name="connsiteX116" fmla="*/ 221497 w 694077"/>
                <a:gd name="connsiteY116" fmla="*/ 544216 h 913452"/>
                <a:gd name="connsiteX117" fmla="*/ 237986 w 694077"/>
                <a:gd name="connsiteY117" fmla="*/ 539553 h 913452"/>
                <a:gd name="connsiteX118" fmla="*/ 255607 w 694077"/>
                <a:gd name="connsiteY118" fmla="*/ 536495 h 913452"/>
                <a:gd name="connsiteX119" fmla="*/ 283515 w 694077"/>
                <a:gd name="connsiteY119" fmla="*/ 533858 h 913452"/>
                <a:gd name="connsiteX120" fmla="*/ 322524 w 694077"/>
                <a:gd name="connsiteY120" fmla="*/ 532742 h 913452"/>
                <a:gd name="connsiteX121" fmla="*/ 341641 w 694077"/>
                <a:gd name="connsiteY121" fmla="*/ 532845 h 913452"/>
                <a:gd name="connsiteX122" fmla="*/ 347694 w 694077"/>
                <a:gd name="connsiteY122" fmla="*/ 532831 h 913452"/>
                <a:gd name="connsiteX123" fmla="*/ 362624 w 694077"/>
                <a:gd name="connsiteY123" fmla="*/ 532637 h 913452"/>
                <a:gd name="connsiteX124" fmla="*/ 392077 w 694077"/>
                <a:gd name="connsiteY124" fmla="*/ 531013 h 913452"/>
                <a:gd name="connsiteX125" fmla="*/ 233432 w 694077"/>
                <a:gd name="connsiteY125" fmla="*/ 456425 h 913452"/>
                <a:gd name="connsiteX126" fmla="*/ 257914 w 694077"/>
                <a:gd name="connsiteY126" fmla="*/ 456688 h 913452"/>
                <a:gd name="connsiteX127" fmla="*/ 306960 w 694077"/>
                <a:gd name="connsiteY127" fmla="*/ 459305 h 913452"/>
                <a:gd name="connsiteX128" fmla="*/ 331340 w 694077"/>
                <a:gd name="connsiteY128" fmla="*/ 462021 h 913452"/>
                <a:gd name="connsiteX129" fmla="*/ 327593 w 694077"/>
                <a:gd name="connsiteY129" fmla="*/ 465371 h 913452"/>
                <a:gd name="connsiteX130" fmla="*/ 320011 w 694077"/>
                <a:gd name="connsiteY130" fmla="*/ 471343 h 913452"/>
                <a:gd name="connsiteX131" fmla="*/ 312118 w 694077"/>
                <a:gd name="connsiteY131" fmla="*/ 475905 h 913452"/>
                <a:gd name="connsiteX132" fmla="*/ 303773 w 694077"/>
                <a:gd name="connsiteY132" fmla="*/ 479558 h 913452"/>
                <a:gd name="connsiteX133" fmla="*/ 290376 w 694077"/>
                <a:gd name="connsiteY133" fmla="*/ 483511 h 913452"/>
                <a:gd name="connsiteX134" fmla="*/ 270610 w 694077"/>
                <a:gd name="connsiteY134" fmla="*/ 486989 h 913452"/>
                <a:gd name="connsiteX135" fmla="*/ 259545 w 694077"/>
                <a:gd name="connsiteY135" fmla="*/ 488361 h 913452"/>
                <a:gd name="connsiteX136" fmla="*/ 243973 w 694077"/>
                <a:gd name="connsiteY136" fmla="*/ 490309 h 913452"/>
                <a:gd name="connsiteX137" fmla="*/ 217921 w 694077"/>
                <a:gd name="connsiteY137" fmla="*/ 494947 h 913452"/>
                <a:gd name="connsiteX138" fmla="*/ 199014 w 694077"/>
                <a:gd name="connsiteY138" fmla="*/ 499656 h 913452"/>
                <a:gd name="connsiteX139" fmla="*/ 189170 w 694077"/>
                <a:gd name="connsiteY139" fmla="*/ 502894 h 913452"/>
                <a:gd name="connsiteX140" fmla="*/ 187119 w 694077"/>
                <a:gd name="connsiteY140" fmla="*/ 503569 h 913452"/>
                <a:gd name="connsiteX141" fmla="*/ 184931 w 694077"/>
                <a:gd name="connsiteY141" fmla="*/ 504288 h 913452"/>
                <a:gd name="connsiteX142" fmla="*/ 174632 w 694077"/>
                <a:gd name="connsiteY142" fmla="*/ 507525 h 913452"/>
                <a:gd name="connsiteX143" fmla="*/ 154639 w 694077"/>
                <a:gd name="connsiteY143" fmla="*/ 510776 h 913452"/>
                <a:gd name="connsiteX144" fmla="*/ 135116 w 694077"/>
                <a:gd name="connsiteY144" fmla="*/ 510847 h 913452"/>
                <a:gd name="connsiteX145" fmla="*/ 116831 w 694077"/>
                <a:gd name="connsiteY145" fmla="*/ 508696 h 913452"/>
                <a:gd name="connsiteX146" fmla="*/ 99830 w 694077"/>
                <a:gd name="connsiteY146" fmla="*/ 504459 h 913452"/>
                <a:gd name="connsiteX147" fmla="*/ 84517 w 694077"/>
                <a:gd name="connsiteY147" fmla="*/ 499365 h 913452"/>
                <a:gd name="connsiteX148" fmla="*/ 65169 w 694077"/>
                <a:gd name="connsiteY148" fmla="*/ 490759 h 913452"/>
                <a:gd name="connsiteX149" fmla="*/ 55909 w 694077"/>
                <a:gd name="connsiteY149" fmla="*/ 485640 h 913452"/>
                <a:gd name="connsiteX150" fmla="*/ 72225 w 694077"/>
                <a:gd name="connsiteY150" fmla="*/ 480424 h 913452"/>
                <a:gd name="connsiteX151" fmla="*/ 115095 w 694077"/>
                <a:gd name="connsiteY151" fmla="*/ 470253 h 913452"/>
                <a:gd name="connsiteX152" fmla="*/ 164008 w 694077"/>
                <a:gd name="connsiteY152" fmla="*/ 461874 h 913452"/>
                <a:gd name="connsiteX153" fmla="*/ 200477 w 694077"/>
                <a:gd name="connsiteY153" fmla="*/ 458042 h 913452"/>
                <a:gd name="connsiteX154" fmla="*/ 223055 w 694077"/>
                <a:gd name="connsiteY154" fmla="*/ 456663 h 913452"/>
                <a:gd name="connsiteX155" fmla="*/ 646057 w 694077"/>
                <a:gd name="connsiteY155" fmla="*/ 405593 h 913452"/>
                <a:gd name="connsiteX156" fmla="*/ 658110 w 694077"/>
                <a:gd name="connsiteY156" fmla="*/ 416477 h 913452"/>
                <a:gd name="connsiteX157" fmla="*/ 679033 w 694077"/>
                <a:gd name="connsiteY157" fmla="*/ 438233 h 913452"/>
                <a:gd name="connsiteX158" fmla="*/ 693610 w 694077"/>
                <a:gd name="connsiteY158" fmla="*/ 455409 h 913452"/>
                <a:gd name="connsiteX159" fmla="*/ 694077 w 694077"/>
                <a:gd name="connsiteY159" fmla="*/ 456042 h 913452"/>
                <a:gd name="connsiteX160" fmla="*/ 694077 w 694077"/>
                <a:gd name="connsiteY160" fmla="*/ 661868 h 913452"/>
                <a:gd name="connsiteX161" fmla="*/ 687892 w 694077"/>
                <a:gd name="connsiteY161" fmla="*/ 663364 h 913452"/>
                <a:gd name="connsiteX162" fmla="*/ 684757 w 694077"/>
                <a:gd name="connsiteY162" fmla="*/ 663031 h 913452"/>
                <a:gd name="connsiteX163" fmla="*/ 683758 w 694077"/>
                <a:gd name="connsiteY163" fmla="*/ 662755 h 913452"/>
                <a:gd name="connsiteX164" fmla="*/ 683353 w 694077"/>
                <a:gd name="connsiteY164" fmla="*/ 661523 h 913452"/>
                <a:gd name="connsiteX165" fmla="*/ 681727 w 694077"/>
                <a:gd name="connsiteY165" fmla="*/ 645087 h 913452"/>
                <a:gd name="connsiteX166" fmla="*/ 680005 w 694077"/>
                <a:gd name="connsiteY166" fmla="*/ 604440 h 913452"/>
                <a:gd name="connsiteX167" fmla="*/ 680794 w 694077"/>
                <a:gd name="connsiteY167" fmla="*/ 573268 h 913452"/>
                <a:gd name="connsiteX168" fmla="*/ 682440 w 694077"/>
                <a:gd name="connsiteY168" fmla="*/ 557575 h 913452"/>
                <a:gd name="connsiteX169" fmla="*/ 683291 w 694077"/>
                <a:gd name="connsiteY169" fmla="*/ 547749 h 913452"/>
                <a:gd name="connsiteX170" fmla="*/ 682276 w 694077"/>
                <a:gd name="connsiteY170" fmla="*/ 525808 h 913452"/>
                <a:gd name="connsiteX171" fmla="*/ 678588 w 694077"/>
                <a:gd name="connsiteY171" fmla="*/ 501262 h 913452"/>
                <a:gd name="connsiteX172" fmla="*/ 671863 w 694077"/>
                <a:gd name="connsiteY172" fmla="*/ 474382 h 913452"/>
                <a:gd name="connsiteX173" fmla="*/ 667414 w 694077"/>
                <a:gd name="connsiteY173" fmla="*/ 459936 h 913452"/>
                <a:gd name="connsiteX174" fmla="*/ 662553 w 694077"/>
                <a:gd name="connsiteY174" fmla="*/ 446079 h 913452"/>
                <a:gd name="connsiteX175" fmla="*/ 652010 w 694077"/>
                <a:gd name="connsiteY175" fmla="*/ 419091 h 913452"/>
                <a:gd name="connsiteX176" fmla="*/ 24889 w 694077"/>
                <a:gd name="connsiteY176" fmla="*/ 345694 h 913452"/>
                <a:gd name="connsiteX177" fmla="*/ 35091 w 694077"/>
                <a:gd name="connsiteY177" fmla="*/ 346288 h 913452"/>
                <a:gd name="connsiteX178" fmla="*/ 50207 w 694077"/>
                <a:gd name="connsiteY178" fmla="*/ 348911 h 913452"/>
                <a:gd name="connsiteX179" fmla="*/ 70233 w 694077"/>
                <a:gd name="connsiteY179" fmla="*/ 354477 h 913452"/>
                <a:gd name="connsiteX180" fmla="*/ 79970 w 694077"/>
                <a:gd name="connsiteY180" fmla="*/ 357806 h 913452"/>
                <a:gd name="connsiteX181" fmla="*/ 88799 w 694077"/>
                <a:gd name="connsiteY181" fmla="*/ 360674 h 913452"/>
                <a:gd name="connsiteX182" fmla="*/ 106093 w 694077"/>
                <a:gd name="connsiteY182" fmla="*/ 365771 h 913452"/>
                <a:gd name="connsiteX183" fmla="*/ 123802 w 694077"/>
                <a:gd name="connsiteY183" fmla="*/ 369365 h 913452"/>
                <a:gd name="connsiteX184" fmla="*/ 136874 w 694077"/>
                <a:gd name="connsiteY184" fmla="*/ 369925 h 913452"/>
                <a:gd name="connsiteX185" fmla="*/ 145715 w 694077"/>
                <a:gd name="connsiteY185" fmla="*/ 369144 h 913452"/>
                <a:gd name="connsiteX186" fmla="*/ 149999 w 694077"/>
                <a:gd name="connsiteY186" fmla="*/ 368342 h 913452"/>
                <a:gd name="connsiteX187" fmla="*/ 154374 w 694077"/>
                <a:gd name="connsiteY187" fmla="*/ 367815 h 913452"/>
                <a:gd name="connsiteX188" fmla="*/ 164261 w 694077"/>
                <a:gd name="connsiteY188" fmla="*/ 367449 h 913452"/>
                <a:gd name="connsiteX189" fmla="*/ 181020 w 694077"/>
                <a:gd name="connsiteY189" fmla="*/ 369075 h 913452"/>
                <a:gd name="connsiteX190" fmla="*/ 206559 w 694077"/>
                <a:gd name="connsiteY190" fmla="*/ 374347 h 913452"/>
                <a:gd name="connsiteX191" fmla="*/ 231954 w 694077"/>
                <a:gd name="connsiteY191" fmla="*/ 381944 h 913452"/>
                <a:gd name="connsiteX192" fmla="*/ 244058 w 694077"/>
                <a:gd name="connsiteY192" fmla="*/ 386014 h 913452"/>
                <a:gd name="connsiteX193" fmla="*/ 226838 w 694077"/>
                <a:gd name="connsiteY193" fmla="*/ 386210 h 913452"/>
                <a:gd name="connsiteX194" fmla="*/ 189521 w 694077"/>
                <a:gd name="connsiteY194" fmla="*/ 388003 h 913452"/>
                <a:gd name="connsiteX195" fmla="*/ 169244 w 694077"/>
                <a:gd name="connsiteY195" fmla="*/ 389508 h 913452"/>
                <a:gd name="connsiteX196" fmla="*/ 136756 w 694077"/>
                <a:gd name="connsiteY196" fmla="*/ 391689 h 913452"/>
                <a:gd name="connsiteX197" fmla="*/ 101216 w 694077"/>
                <a:gd name="connsiteY197" fmla="*/ 393353 h 913452"/>
                <a:gd name="connsiteX198" fmla="*/ 90556 w 694077"/>
                <a:gd name="connsiteY198" fmla="*/ 393671 h 913452"/>
                <a:gd name="connsiteX199" fmla="*/ 71065 w 694077"/>
                <a:gd name="connsiteY199" fmla="*/ 391575 h 913452"/>
                <a:gd name="connsiteX200" fmla="*/ 54042 w 694077"/>
                <a:gd name="connsiteY200" fmla="*/ 387300 h 913452"/>
                <a:gd name="connsiteX201" fmla="*/ 39392 w 694077"/>
                <a:gd name="connsiteY201" fmla="*/ 381485 h 913452"/>
                <a:gd name="connsiteX202" fmla="*/ 27070 w 694077"/>
                <a:gd name="connsiteY202" fmla="*/ 374448 h 913452"/>
                <a:gd name="connsiteX203" fmla="*/ 16572 w 694077"/>
                <a:gd name="connsiteY203" fmla="*/ 366964 h 913452"/>
                <a:gd name="connsiteX204" fmla="*/ 4901 w 694077"/>
                <a:gd name="connsiteY204" fmla="*/ 355915 h 913452"/>
                <a:gd name="connsiteX205" fmla="*/ 0 w 694077"/>
                <a:gd name="connsiteY205" fmla="*/ 350235 h 913452"/>
                <a:gd name="connsiteX206" fmla="*/ 4972 w 694077"/>
                <a:gd name="connsiteY206" fmla="*/ 348296 h 913452"/>
                <a:gd name="connsiteX207" fmla="*/ 14955 w 694077"/>
                <a:gd name="connsiteY207" fmla="*/ 346380 h 913452"/>
                <a:gd name="connsiteX208" fmla="*/ 526693 w 694077"/>
                <a:gd name="connsiteY208" fmla="*/ 302125 h 913452"/>
                <a:gd name="connsiteX209" fmla="*/ 536619 w 694077"/>
                <a:gd name="connsiteY209" fmla="*/ 311602 h 913452"/>
                <a:gd name="connsiteX210" fmla="*/ 554286 w 694077"/>
                <a:gd name="connsiteY210" fmla="*/ 330818 h 913452"/>
                <a:gd name="connsiteX211" fmla="*/ 566374 w 694077"/>
                <a:gd name="connsiteY211" fmla="*/ 346410 h 913452"/>
                <a:gd name="connsiteX212" fmla="*/ 578046 w 694077"/>
                <a:gd name="connsiteY212" fmla="*/ 363957 h 913452"/>
                <a:gd name="connsiteX213" fmla="*/ 588213 w 694077"/>
                <a:gd name="connsiteY213" fmla="*/ 383366 h 913452"/>
                <a:gd name="connsiteX214" fmla="*/ 596965 w 694077"/>
                <a:gd name="connsiteY214" fmla="*/ 404453 h 913452"/>
                <a:gd name="connsiteX215" fmla="*/ 602622 w 694077"/>
                <a:gd name="connsiteY215" fmla="*/ 427166 h 913452"/>
                <a:gd name="connsiteX216" fmla="*/ 604311 w 694077"/>
                <a:gd name="connsiteY216" fmla="*/ 439199 h 913452"/>
                <a:gd name="connsiteX217" fmla="*/ 605149 w 694077"/>
                <a:gd name="connsiteY217" fmla="*/ 447723 h 913452"/>
                <a:gd name="connsiteX218" fmla="*/ 605188 w 694077"/>
                <a:gd name="connsiteY218" fmla="*/ 464395 h 913452"/>
                <a:gd name="connsiteX219" fmla="*/ 603363 w 694077"/>
                <a:gd name="connsiteY219" fmla="*/ 481378 h 913452"/>
                <a:gd name="connsiteX220" fmla="*/ 599947 w 694077"/>
                <a:gd name="connsiteY220" fmla="*/ 498125 h 913452"/>
                <a:gd name="connsiteX221" fmla="*/ 594713 w 694077"/>
                <a:gd name="connsiteY221" fmla="*/ 514864 h 913452"/>
                <a:gd name="connsiteX222" fmla="*/ 587662 w 694077"/>
                <a:gd name="connsiteY222" fmla="*/ 531594 h 913452"/>
                <a:gd name="connsiteX223" fmla="*/ 578792 w 694077"/>
                <a:gd name="connsiteY223" fmla="*/ 548316 h 913452"/>
                <a:gd name="connsiteX224" fmla="*/ 568195 w 694077"/>
                <a:gd name="connsiteY224" fmla="*/ 564846 h 913452"/>
                <a:gd name="connsiteX225" fmla="*/ 562033 w 694077"/>
                <a:gd name="connsiteY225" fmla="*/ 573245 h 913452"/>
                <a:gd name="connsiteX226" fmla="*/ 561242 w 694077"/>
                <a:gd name="connsiteY226" fmla="*/ 564404 h 913452"/>
                <a:gd name="connsiteX227" fmla="*/ 558662 w 694077"/>
                <a:gd name="connsiteY227" fmla="*/ 546444 h 913452"/>
                <a:gd name="connsiteX228" fmla="*/ 556871 w 694077"/>
                <a:gd name="connsiteY228" fmla="*/ 537780 h 913452"/>
                <a:gd name="connsiteX229" fmla="*/ 552378 w 694077"/>
                <a:gd name="connsiteY229" fmla="*/ 520904 h 913452"/>
                <a:gd name="connsiteX230" fmla="*/ 547382 w 694077"/>
                <a:gd name="connsiteY230" fmla="*/ 504799 h 913452"/>
                <a:gd name="connsiteX231" fmla="*/ 543649 w 694077"/>
                <a:gd name="connsiteY231" fmla="*/ 492072 h 913452"/>
                <a:gd name="connsiteX232" fmla="*/ 537089 w 694077"/>
                <a:gd name="connsiteY232" fmla="*/ 467533 h 913452"/>
                <a:gd name="connsiteX233" fmla="*/ 534101 w 694077"/>
                <a:gd name="connsiteY233" fmla="*/ 449253 h 913452"/>
                <a:gd name="connsiteX234" fmla="*/ 533320 w 694077"/>
                <a:gd name="connsiteY234" fmla="*/ 437222 h 913452"/>
                <a:gd name="connsiteX235" fmla="*/ 533903 w 694077"/>
                <a:gd name="connsiteY235" fmla="*/ 425199 h 913452"/>
                <a:gd name="connsiteX236" fmla="*/ 535940 w 694077"/>
                <a:gd name="connsiteY236" fmla="*/ 413000 h 913452"/>
                <a:gd name="connsiteX237" fmla="*/ 537732 w 694077"/>
                <a:gd name="connsiteY237" fmla="*/ 406950 h 913452"/>
                <a:gd name="connsiteX238" fmla="*/ 539387 w 694077"/>
                <a:gd name="connsiteY238" fmla="*/ 400945 h 913452"/>
                <a:gd name="connsiteX239" fmla="*/ 541200 w 694077"/>
                <a:gd name="connsiteY239" fmla="*/ 388063 h 913452"/>
                <a:gd name="connsiteX240" fmla="*/ 541470 w 694077"/>
                <a:gd name="connsiteY240" fmla="*/ 374169 h 913452"/>
                <a:gd name="connsiteX241" fmla="*/ 540377 w 694077"/>
                <a:gd name="connsiteY241" fmla="*/ 360271 h 913452"/>
                <a:gd name="connsiteX242" fmla="*/ 537034 w 694077"/>
                <a:gd name="connsiteY242" fmla="*/ 339072 h 913452"/>
                <a:gd name="connsiteX243" fmla="*/ 530296 w 694077"/>
                <a:gd name="connsiteY243" fmla="*/ 313075 h 913452"/>
                <a:gd name="connsiteX244" fmla="*/ 188684 w 694077"/>
                <a:gd name="connsiteY244" fmla="*/ 264221 h 913452"/>
                <a:gd name="connsiteX245" fmla="*/ 198058 w 694077"/>
                <a:gd name="connsiteY245" fmla="*/ 276135 h 913452"/>
                <a:gd name="connsiteX246" fmla="*/ 225916 w 694077"/>
                <a:gd name="connsiteY246" fmla="*/ 308785 h 913452"/>
                <a:gd name="connsiteX247" fmla="*/ 265884 w 694077"/>
                <a:gd name="connsiteY247" fmla="*/ 351993 h 913452"/>
                <a:gd name="connsiteX248" fmla="*/ 318924 w 694077"/>
                <a:gd name="connsiteY248" fmla="*/ 404082 h 913452"/>
                <a:gd name="connsiteX249" fmla="*/ 351073 w 694077"/>
                <a:gd name="connsiteY249" fmla="*/ 433198 h 913452"/>
                <a:gd name="connsiteX250" fmla="*/ 373430 w 694077"/>
                <a:gd name="connsiteY250" fmla="*/ 452809 h 913452"/>
                <a:gd name="connsiteX251" fmla="*/ 424774 w 694077"/>
                <a:gd name="connsiteY251" fmla="*/ 496064 h 913452"/>
                <a:gd name="connsiteX252" fmla="*/ 484748 w 694077"/>
                <a:gd name="connsiteY252" fmla="*/ 543447 h 913452"/>
                <a:gd name="connsiteX253" fmla="*/ 554038 w 694077"/>
                <a:gd name="connsiteY253" fmla="*/ 594281 h 913452"/>
                <a:gd name="connsiteX254" fmla="*/ 632415 w 694077"/>
                <a:gd name="connsiteY254" fmla="*/ 648335 h 913452"/>
                <a:gd name="connsiteX255" fmla="*/ 694077 w 694077"/>
                <a:gd name="connsiteY255" fmla="*/ 687774 h 913452"/>
                <a:gd name="connsiteX256" fmla="*/ 694077 w 694077"/>
                <a:gd name="connsiteY256" fmla="*/ 699634 h 913452"/>
                <a:gd name="connsiteX257" fmla="*/ 616889 w 694077"/>
                <a:gd name="connsiteY257" fmla="*/ 650413 h 913452"/>
                <a:gd name="connsiteX258" fmla="*/ 539237 w 694077"/>
                <a:gd name="connsiteY258" fmla="*/ 597180 h 913452"/>
                <a:gd name="connsiteX259" fmla="*/ 471173 w 694077"/>
                <a:gd name="connsiteY259" fmla="*/ 547307 h 913452"/>
                <a:gd name="connsiteX260" fmla="*/ 411968 w 694077"/>
                <a:gd name="connsiteY260" fmla="*/ 500882 h 913452"/>
                <a:gd name="connsiteX261" fmla="*/ 361894 w 694077"/>
                <a:gd name="connsiteY261" fmla="*/ 458726 h 913452"/>
                <a:gd name="connsiteX262" fmla="*/ 340171 w 694077"/>
                <a:gd name="connsiteY262" fmla="*/ 439662 h 913452"/>
                <a:gd name="connsiteX263" fmla="*/ 323166 w 694077"/>
                <a:gd name="connsiteY263" fmla="*/ 424351 h 913452"/>
                <a:gd name="connsiteX264" fmla="*/ 292608 w 694077"/>
                <a:gd name="connsiteY264" fmla="*/ 395469 h 913452"/>
                <a:gd name="connsiteX265" fmla="*/ 253580 w 694077"/>
                <a:gd name="connsiteY265" fmla="*/ 356495 h 913452"/>
                <a:gd name="connsiteX266" fmla="*/ 214430 w 694077"/>
                <a:gd name="connsiteY266" fmla="*/ 313471 h 913452"/>
                <a:gd name="connsiteX267" fmla="*/ 188705 w 694077"/>
                <a:gd name="connsiteY267" fmla="*/ 282243 h 913452"/>
                <a:gd name="connsiteX268" fmla="*/ 181055 w 694077"/>
                <a:gd name="connsiteY268" fmla="*/ 271881 h 913452"/>
                <a:gd name="connsiteX269" fmla="*/ 183744 w 694077"/>
                <a:gd name="connsiteY269" fmla="*/ 270845 h 913452"/>
                <a:gd name="connsiteX270" fmla="*/ 187582 w 694077"/>
                <a:gd name="connsiteY270" fmla="*/ 266856 h 913452"/>
                <a:gd name="connsiteX271" fmla="*/ 421145 w 694077"/>
                <a:gd name="connsiteY271" fmla="*/ 210021 h 913452"/>
                <a:gd name="connsiteX272" fmla="*/ 428024 w 694077"/>
                <a:gd name="connsiteY272" fmla="*/ 221698 h 913452"/>
                <a:gd name="connsiteX273" fmla="*/ 443039 w 694077"/>
                <a:gd name="connsiteY273" fmla="*/ 249337 h 913452"/>
                <a:gd name="connsiteX274" fmla="*/ 457759 w 694077"/>
                <a:gd name="connsiteY274" fmla="*/ 281618 h 913452"/>
                <a:gd name="connsiteX275" fmla="*/ 467624 w 694077"/>
                <a:gd name="connsiteY275" fmla="*/ 308374 h 913452"/>
                <a:gd name="connsiteX276" fmla="*/ 473605 w 694077"/>
                <a:gd name="connsiteY276" fmla="*/ 327015 h 913452"/>
                <a:gd name="connsiteX277" fmla="*/ 478214 w 694077"/>
                <a:gd name="connsiteY277" fmla="*/ 346105 h 913452"/>
                <a:gd name="connsiteX278" fmla="*/ 481818 w 694077"/>
                <a:gd name="connsiteY278" fmla="*/ 365830 h 913452"/>
                <a:gd name="connsiteX279" fmla="*/ 484051 w 694077"/>
                <a:gd name="connsiteY279" fmla="*/ 386006 h 913452"/>
                <a:gd name="connsiteX280" fmla="*/ 484871 w 694077"/>
                <a:gd name="connsiteY280" fmla="*/ 406041 h 913452"/>
                <a:gd name="connsiteX281" fmla="*/ 483681 w 694077"/>
                <a:gd name="connsiteY281" fmla="*/ 426433 h 913452"/>
                <a:gd name="connsiteX282" fmla="*/ 480487 w 694077"/>
                <a:gd name="connsiteY282" fmla="*/ 446728 h 913452"/>
                <a:gd name="connsiteX283" fmla="*/ 475241 w 694077"/>
                <a:gd name="connsiteY283" fmla="*/ 466789 h 913452"/>
                <a:gd name="connsiteX284" fmla="*/ 467487 w 694077"/>
                <a:gd name="connsiteY284" fmla="*/ 486613 h 913452"/>
                <a:gd name="connsiteX285" fmla="*/ 462653 w 694077"/>
                <a:gd name="connsiteY285" fmla="*/ 496386 h 913452"/>
                <a:gd name="connsiteX286" fmla="*/ 459801 w 694077"/>
                <a:gd name="connsiteY286" fmla="*/ 481716 h 913452"/>
                <a:gd name="connsiteX287" fmla="*/ 452773 w 694077"/>
                <a:gd name="connsiteY287" fmla="*/ 452966 h 913452"/>
                <a:gd name="connsiteX288" fmla="*/ 448459 w 694077"/>
                <a:gd name="connsiteY288" fmla="*/ 438930 h 913452"/>
                <a:gd name="connsiteX289" fmla="*/ 446662 w 694077"/>
                <a:gd name="connsiteY289" fmla="*/ 433006 h 913452"/>
                <a:gd name="connsiteX290" fmla="*/ 441091 w 694077"/>
                <a:gd name="connsiteY290" fmla="*/ 414685 h 913452"/>
                <a:gd name="connsiteX291" fmla="*/ 430409 w 694077"/>
                <a:gd name="connsiteY291" fmla="*/ 377136 h 913452"/>
                <a:gd name="connsiteX292" fmla="*/ 424789 w 694077"/>
                <a:gd name="connsiteY292" fmla="*/ 349438 h 913452"/>
                <a:gd name="connsiteX293" fmla="*/ 422728 w 694077"/>
                <a:gd name="connsiteY293" fmla="*/ 331630 h 913452"/>
                <a:gd name="connsiteX294" fmla="*/ 422259 w 694077"/>
                <a:gd name="connsiteY294" fmla="*/ 314510 h 913452"/>
                <a:gd name="connsiteX295" fmla="*/ 424020 w 694077"/>
                <a:gd name="connsiteY295" fmla="*/ 298626 h 913452"/>
                <a:gd name="connsiteX296" fmla="*/ 425651 w 694077"/>
                <a:gd name="connsiteY296" fmla="*/ 291120 h 913452"/>
                <a:gd name="connsiteX297" fmla="*/ 426811 w 694077"/>
                <a:gd name="connsiteY297" fmla="*/ 286799 h 913452"/>
                <a:gd name="connsiteX298" fmla="*/ 428224 w 694077"/>
                <a:gd name="connsiteY298" fmla="*/ 277243 h 913452"/>
                <a:gd name="connsiteX299" fmla="*/ 428704 w 694077"/>
                <a:gd name="connsiteY299" fmla="*/ 262083 h 913452"/>
                <a:gd name="connsiteX300" fmla="*/ 427023 w 694077"/>
                <a:gd name="connsiteY300" fmla="*/ 240817 h 913452"/>
                <a:gd name="connsiteX301" fmla="*/ 423334 w 694077"/>
                <a:gd name="connsiteY301" fmla="*/ 219908 h 913452"/>
                <a:gd name="connsiteX302" fmla="*/ 314306 w 694077"/>
                <a:gd name="connsiteY302" fmla="*/ 161982 h 913452"/>
                <a:gd name="connsiteX303" fmla="*/ 322154 w 694077"/>
                <a:gd name="connsiteY303" fmla="*/ 169255 h 913452"/>
                <a:gd name="connsiteX304" fmla="*/ 336341 w 694077"/>
                <a:gd name="connsiteY304" fmla="*/ 185206 h 913452"/>
                <a:gd name="connsiteX305" fmla="*/ 346079 w 694077"/>
                <a:gd name="connsiteY305" fmla="*/ 198224 h 913452"/>
                <a:gd name="connsiteX306" fmla="*/ 355081 w 694077"/>
                <a:gd name="connsiteY306" fmla="*/ 213152 h 913452"/>
                <a:gd name="connsiteX307" fmla="*/ 362801 w 694077"/>
                <a:gd name="connsiteY307" fmla="*/ 230169 h 913452"/>
                <a:gd name="connsiteX308" fmla="*/ 368466 w 694077"/>
                <a:gd name="connsiteY308" fmla="*/ 248772 h 913452"/>
                <a:gd name="connsiteX309" fmla="*/ 371577 w 694077"/>
                <a:gd name="connsiteY309" fmla="*/ 268821 h 913452"/>
                <a:gd name="connsiteX310" fmla="*/ 371582 w 694077"/>
                <a:gd name="connsiteY310" fmla="*/ 279432 h 913452"/>
                <a:gd name="connsiteX311" fmla="*/ 371539 w 694077"/>
                <a:gd name="connsiteY311" fmla="*/ 290816 h 913452"/>
                <a:gd name="connsiteX312" fmla="*/ 372599 w 694077"/>
                <a:gd name="connsiteY312" fmla="*/ 311540 h 913452"/>
                <a:gd name="connsiteX313" fmla="*/ 376136 w 694077"/>
                <a:gd name="connsiteY313" fmla="*/ 339334 h 913452"/>
                <a:gd name="connsiteX314" fmla="*/ 379078 w 694077"/>
                <a:gd name="connsiteY314" fmla="*/ 355649 h 913452"/>
                <a:gd name="connsiteX315" fmla="*/ 381131 w 694077"/>
                <a:gd name="connsiteY315" fmla="*/ 366495 h 913452"/>
                <a:gd name="connsiteX316" fmla="*/ 384060 w 694077"/>
                <a:gd name="connsiteY316" fmla="*/ 386452 h 913452"/>
                <a:gd name="connsiteX317" fmla="*/ 384280 w 694077"/>
                <a:gd name="connsiteY317" fmla="*/ 400479 h 913452"/>
                <a:gd name="connsiteX318" fmla="*/ 383472 w 694077"/>
                <a:gd name="connsiteY318" fmla="*/ 409538 h 913452"/>
                <a:gd name="connsiteX319" fmla="*/ 381572 w 694077"/>
                <a:gd name="connsiteY319" fmla="*/ 418502 h 913452"/>
                <a:gd name="connsiteX320" fmla="*/ 378170 w 694077"/>
                <a:gd name="connsiteY320" fmla="*/ 427504 h 913452"/>
                <a:gd name="connsiteX321" fmla="*/ 376059 w 694077"/>
                <a:gd name="connsiteY321" fmla="*/ 432141 h 913452"/>
                <a:gd name="connsiteX322" fmla="*/ 366175 w 694077"/>
                <a:gd name="connsiteY322" fmla="*/ 409467 h 913452"/>
                <a:gd name="connsiteX323" fmla="*/ 348550 w 694077"/>
                <a:gd name="connsiteY323" fmla="*/ 363721 h 913452"/>
                <a:gd name="connsiteX324" fmla="*/ 340899 w 694077"/>
                <a:gd name="connsiteY324" fmla="*/ 340465 h 913452"/>
                <a:gd name="connsiteX325" fmla="*/ 337887 w 694077"/>
                <a:gd name="connsiteY325" fmla="*/ 330389 h 913452"/>
                <a:gd name="connsiteX326" fmla="*/ 332189 w 694077"/>
                <a:gd name="connsiteY326" fmla="*/ 308461 h 913452"/>
                <a:gd name="connsiteX327" fmla="*/ 324860 w 694077"/>
                <a:gd name="connsiteY327" fmla="*/ 272365 h 913452"/>
                <a:gd name="connsiteX328" fmla="*/ 317944 w 694077"/>
                <a:gd name="connsiteY328" fmla="*/ 223246 h 913452"/>
                <a:gd name="connsiteX329" fmla="*/ 314333 w 694077"/>
                <a:gd name="connsiteY329" fmla="*/ 179105 h 913452"/>
                <a:gd name="connsiteX330" fmla="*/ 215587 w 694077"/>
                <a:gd name="connsiteY330" fmla="*/ 100816 h 913452"/>
                <a:gd name="connsiteX331" fmla="*/ 221868 w 694077"/>
                <a:gd name="connsiteY331" fmla="*/ 104810 h 913452"/>
                <a:gd name="connsiteX332" fmla="*/ 234108 w 694077"/>
                <a:gd name="connsiteY332" fmla="*/ 115027 h 913452"/>
                <a:gd name="connsiteX333" fmla="*/ 242911 w 694077"/>
                <a:gd name="connsiteY333" fmla="*/ 124404 h 913452"/>
                <a:gd name="connsiteX334" fmla="*/ 251440 w 694077"/>
                <a:gd name="connsiteY334" fmla="*/ 135690 h 913452"/>
                <a:gd name="connsiteX335" fmla="*/ 259194 w 694077"/>
                <a:gd name="connsiteY335" fmla="*/ 149656 h 913452"/>
                <a:gd name="connsiteX336" fmla="*/ 265768 w 694077"/>
                <a:gd name="connsiteY336" fmla="*/ 165979 h 913452"/>
                <a:gd name="connsiteX337" fmla="*/ 270211 w 694077"/>
                <a:gd name="connsiteY337" fmla="*/ 184973 h 913452"/>
                <a:gd name="connsiteX338" fmla="*/ 271593 w 694077"/>
                <a:gd name="connsiteY338" fmla="*/ 195580 h 913452"/>
                <a:gd name="connsiteX339" fmla="*/ 274829 w 694077"/>
                <a:gd name="connsiteY339" fmla="*/ 231033 h 913452"/>
                <a:gd name="connsiteX340" fmla="*/ 276984 w 694077"/>
                <a:gd name="connsiteY340" fmla="*/ 263660 h 913452"/>
                <a:gd name="connsiteX341" fmla="*/ 278394 w 694077"/>
                <a:gd name="connsiteY341" fmla="*/ 283955 h 913452"/>
                <a:gd name="connsiteX342" fmla="*/ 281446 w 694077"/>
                <a:gd name="connsiteY342" fmla="*/ 321135 h 913452"/>
                <a:gd name="connsiteX343" fmla="*/ 283540 w 694077"/>
                <a:gd name="connsiteY343" fmla="*/ 338023 h 913452"/>
                <a:gd name="connsiteX344" fmla="*/ 278042 w 694077"/>
                <a:gd name="connsiteY344" fmla="*/ 326800 h 913452"/>
                <a:gd name="connsiteX345" fmla="*/ 267277 w 694077"/>
                <a:gd name="connsiteY345" fmla="*/ 302310 h 913452"/>
                <a:gd name="connsiteX346" fmla="*/ 258546 w 694077"/>
                <a:gd name="connsiteY346" fmla="*/ 278059 h 913452"/>
                <a:gd name="connsiteX347" fmla="*/ 254552 w 694077"/>
                <a:gd name="connsiteY347" fmla="*/ 261342 h 913452"/>
                <a:gd name="connsiteX348" fmla="*/ 253620 w 694077"/>
                <a:gd name="connsiteY348" fmla="*/ 251647 h 913452"/>
                <a:gd name="connsiteX349" fmla="*/ 253809 w 694077"/>
                <a:gd name="connsiteY349" fmla="*/ 247191 h 913452"/>
                <a:gd name="connsiteX350" fmla="*/ 253908 w 694077"/>
                <a:gd name="connsiteY350" fmla="*/ 242916 h 913452"/>
                <a:gd name="connsiteX351" fmla="*/ 253425 w 694077"/>
                <a:gd name="connsiteY351" fmla="*/ 234134 h 913452"/>
                <a:gd name="connsiteX352" fmla="*/ 251054 w 694077"/>
                <a:gd name="connsiteY352" fmla="*/ 220974 h 913452"/>
                <a:gd name="connsiteX353" fmla="*/ 245159 w 694077"/>
                <a:gd name="connsiteY353" fmla="*/ 203973 h 913452"/>
                <a:gd name="connsiteX354" fmla="*/ 237772 w 694077"/>
                <a:gd name="connsiteY354" fmla="*/ 187463 h 913452"/>
                <a:gd name="connsiteX355" fmla="*/ 233852 w 694077"/>
                <a:gd name="connsiteY355" fmla="*/ 179206 h 913452"/>
                <a:gd name="connsiteX356" fmla="*/ 229165 w 694077"/>
                <a:gd name="connsiteY356" fmla="*/ 169535 h 913452"/>
                <a:gd name="connsiteX357" fmla="*/ 220878 w 694077"/>
                <a:gd name="connsiteY357" fmla="*/ 150290 h 913452"/>
                <a:gd name="connsiteX358" fmla="*/ 216291 w 694077"/>
                <a:gd name="connsiteY358" fmla="*/ 135889 h 913452"/>
                <a:gd name="connsiteX359" fmla="*/ 214409 w 694077"/>
                <a:gd name="connsiteY359" fmla="*/ 126053 h 913452"/>
                <a:gd name="connsiteX360" fmla="*/ 213704 w 694077"/>
                <a:gd name="connsiteY360" fmla="*/ 116132 h 913452"/>
                <a:gd name="connsiteX361" fmla="*/ 214492 w 694077"/>
                <a:gd name="connsiteY361" fmla="*/ 106176 h 913452"/>
                <a:gd name="connsiteX362" fmla="*/ 31505 w 694077"/>
                <a:gd name="connsiteY362" fmla="*/ 0 h 913452"/>
                <a:gd name="connsiteX363" fmla="*/ 35892 w 694077"/>
                <a:gd name="connsiteY363" fmla="*/ 7800 h 913452"/>
                <a:gd name="connsiteX364" fmla="*/ 47023 w 694077"/>
                <a:gd name="connsiteY364" fmla="*/ 26412 h 913452"/>
                <a:gd name="connsiteX365" fmla="*/ 61517 w 694077"/>
                <a:gd name="connsiteY365" fmla="*/ 47403 h 913452"/>
                <a:gd name="connsiteX366" fmla="*/ 78654 w 694077"/>
                <a:gd name="connsiteY366" fmla="*/ 68585 h 913452"/>
                <a:gd name="connsiteX367" fmla="*/ 88364 w 694077"/>
                <a:gd name="connsiteY367" fmla="*/ 78726 h 913452"/>
                <a:gd name="connsiteX368" fmla="*/ 94989 w 694077"/>
                <a:gd name="connsiteY368" fmla="*/ 85486 h 913452"/>
                <a:gd name="connsiteX369" fmla="*/ 107191 w 694077"/>
                <a:gd name="connsiteY369" fmla="*/ 99049 h 913452"/>
                <a:gd name="connsiteX370" fmla="*/ 123099 w 694077"/>
                <a:gd name="connsiteY370" fmla="*/ 119726 h 913452"/>
                <a:gd name="connsiteX371" fmla="*/ 140118 w 694077"/>
                <a:gd name="connsiteY371" fmla="*/ 147008 h 913452"/>
                <a:gd name="connsiteX372" fmla="*/ 153265 w 694077"/>
                <a:gd name="connsiteY372" fmla="*/ 173594 h 913452"/>
                <a:gd name="connsiteX373" fmla="*/ 162819 w 694077"/>
                <a:gd name="connsiteY373" fmla="*/ 198483 h 913452"/>
                <a:gd name="connsiteX374" fmla="*/ 169421 w 694077"/>
                <a:gd name="connsiteY374" fmla="*/ 220859 h 913452"/>
                <a:gd name="connsiteX375" fmla="*/ 174907 w 694077"/>
                <a:gd name="connsiteY375" fmla="*/ 248146 h 913452"/>
                <a:gd name="connsiteX376" fmla="*/ 176407 w 694077"/>
                <a:gd name="connsiteY376" fmla="*/ 259624 h 913452"/>
                <a:gd name="connsiteX377" fmla="*/ 171125 w 694077"/>
                <a:gd name="connsiteY377" fmla="*/ 258331 h 913452"/>
                <a:gd name="connsiteX378" fmla="*/ 157607 w 694077"/>
                <a:gd name="connsiteY378" fmla="*/ 253686 h 913452"/>
                <a:gd name="connsiteX379" fmla="*/ 141001 w 694077"/>
                <a:gd name="connsiteY379" fmla="*/ 246573 h 913452"/>
                <a:gd name="connsiteX380" fmla="*/ 122312 w 694077"/>
                <a:gd name="connsiteY380" fmla="*/ 236356 h 913452"/>
                <a:gd name="connsiteX381" fmla="*/ 102954 w 694077"/>
                <a:gd name="connsiteY381" fmla="*/ 222723 h 913452"/>
                <a:gd name="connsiteX382" fmla="*/ 88835 w 694077"/>
                <a:gd name="connsiteY382" fmla="*/ 209790 h 913452"/>
                <a:gd name="connsiteX383" fmla="*/ 79945 w 694077"/>
                <a:gd name="connsiteY383" fmla="*/ 199836 h 913452"/>
                <a:gd name="connsiteX384" fmla="*/ 71377 w 694077"/>
                <a:gd name="connsiteY384" fmla="*/ 189018 h 913452"/>
                <a:gd name="connsiteX385" fmla="*/ 63591 w 694077"/>
                <a:gd name="connsiteY385" fmla="*/ 176881 h 913452"/>
                <a:gd name="connsiteX386" fmla="*/ 56585 w 694077"/>
                <a:gd name="connsiteY386" fmla="*/ 163427 h 913452"/>
                <a:gd name="connsiteX387" fmla="*/ 50586 w 694077"/>
                <a:gd name="connsiteY387" fmla="*/ 148884 h 913452"/>
                <a:gd name="connsiteX388" fmla="*/ 48022 w 694077"/>
                <a:gd name="connsiteY388" fmla="*/ 141091 h 913452"/>
                <a:gd name="connsiteX389" fmla="*/ 44250 w 694077"/>
                <a:gd name="connsiteY389" fmla="*/ 128240 h 913452"/>
                <a:gd name="connsiteX390" fmla="*/ 38157 w 694077"/>
                <a:gd name="connsiteY390" fmla="*/ 104182 h 913452"/>
                <a:gd name="connsiteX391" fmla="*/ 33969 w 694077"/>
                <a:gd name="connsiteY391" fmla="*/ 82225 h 913452"/>
                <a:gd name="connsiteX392" fmla="*/ 31367 w 694077"/>
                <a:gd name="connsiteY392" fmla="*/ 62322 h 913452"/>
                <a:gd name="connsiteX393" fmla="*/ 29658 w 694077"/>
                <a:gd name="connsiteY393" fmla="*/ 36367 h 913452"/>
                <a:gd name="connsiteX394" fmla="*/ 30459 w 694077"/>
                <a:gd name="connsiteY394" fmla="*/ 9738 h 9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</a:cxnLst>
              <a:rect l="l" t="t" r="r" b="b"/>
              <a:pathLst>
                <a:path w="694077" h="913452">
                  <a:moveTo>
                    <a:pt x="491363" y="835146"/>
                  </a:moveTo>
                  <a:lnTo>
                    <a:pt x="503221" y="839411"/>
                  </a:lnTo>
                  <a:lnTo>
                    <a:pt x="527489" y="846852"/>
                  </a:lnTo>
                  <a:lnTo>
                    <a:pt x="551942" y="853476"/>
                  </a:lnTo>
                  <a:lnTo>
                    <a:pt x="576809" y="859056"/>
                  </a:lnTo>
                  <a:lnTo>
                    <a:pt x="589178" y="861187"/>
                  </a:lnTo>
                  <a:lnTo>
                    <a:pt x="600228" y="862996"/>
                  </a:lnTo>
                  <a:lnTo>
                    <a:pt x="620970" y="865246"/>
                  </a:lnTo>
                  <a:lnTo>
                    <a:pt x="640214" y="866173"/>
                  </a:lnTo>
                  <a:lnTo>
                    <a:pt x="658012" y="865460"/>
                  </a:lnTo>
                  <a:lnTo>
                    <a:pt x="674450" y="863379"/>
                  </a:lnTo>
                  <a:lnTo>
                    <a:pt x="689302" y="859703"/>
                  </a:lnTo>
                  <a:lnTo>
                    <a:pt x="694077" y="857916"/>
                  </a:lnTo>
                  <a:lnTo>
                    <a:pt x="694077" y="913143"/>
                  </a:lnTo>
                  <a:lnTo>
                    <a:pt x="691790" y="913324"/>
                  </a:lnTo>
                  <a:lnTo>
                    <a:pt x="675770" y="913452"/>
                  </a:lnTo>
                  <a:lnTo>
                    <a:pt x="655390" y="911839"/>
                  </a:lnTo>
                  <a:lnTo>
                    <a:pt x="631745" y="907672"/>
                  </a:lnTo>
                  <a:lnTo>
                    <a:pt x="604839" y="900040"/>
                  </a:lnTo>
                  <a:lnTo>
                    <a:pt x="575221" y="888311"/>
                  </a:lnTo>
                  <a:lnTo>
                    <a:pt x="551292" y="876373"/>
                  </a:lnTo>
                  <a:lnTo>
                    <a:pt x="534681" y="866413"/>
                  </a:lnTo>
                  <a:lnTo>
                    <a:pt x="517530" y="855269"/>
                  </a:lnTo>
                  <a:lnTo>
                    <a:pt x="500251" y="842354"/>
                  </a:lnTo>
                  <a:close/>
                  <a:moveTo>
                    <a:pt x="649370" y="695484"/>
                  </a:moveTo>
                  <a:lnTo>
                    <a:pt x="650096" y="696308"/>
                  </a:lnTo>
                  <a:lnTo>
                    <a:pt x="651270" y="699412"/>
                  </a:lnTo>
                  <a:lnTo>
                    <a:pt x="652330" y="708167"/>
                  </a:lnTo>
                  <a:lnTo>
                    <a:pt x="651330" y="719877"/>
                  </a:lnTo>
                  <a:lnTo>
                    <a:pt x="647183" y="733078"/>
                  </a:lnTo>
                  <a:lnTo>
                    <a:pt x="643878" y="740084"/>
                  </a:lnTo>
                  <a:lnTo>
                    <a:pt x="639799" y="747041"/>
                  </a:lnTo>
                  <a:lnTo>
                    <a:pt x="631288" y="758035"/>
                  </a:lnTo>
                  <a:lnTo>
                    <a:pt x="623793" y="764750"/>
                  </a:lnTo>
                  <a:lnTo>
                    <a:pt x="614796" y="771503"/>
                  </a:lnTo>
                  <a:lnTo>
                    <a:pt x="604072" y="777156"/>
                  </a:lnTo>
                  <a:lnTo>
                    <a:pt x="591482" y="782207"/>
                  </a:lnTo>
                  <a:lnTo>
                    <a:pt x="576713" y="785701"/>
                  </a:lnTo>
                  <a:lnTo>
                    <a:pt x="568509" y="787034"/>
                  </a:lnTo>
                  <a:lnTo>
                    <a:pt x="555296" y="788346"/>
                  </a:lnTo>
                  <a:lnTo>
                    <a:pt x="529381" y="788374"/>
                  </a:lnTo>
                  <a:lnTo>
                    <a:pt x="504021" y="785487"/>
                  </a:lnTo>
                  <a:lnTo>
                    <a:pt x="479902" y="779915"/>
                  </a:lnTo>
                  <a:lnTo>
                    <a:pt x="457017" y="773028"/>
                  </a:lnTo>
                  <a:lnTo>
                    <a:pt x="436004" y="764917"/>
                  </a:lnTo>
                  <a:lnTo>
                    <a:pt x="408723" y="752041"/>
                  </a:lnTo>
                  <a:lnTo>
                    <a:pt x="394632" y="744233"/>
                  </a:lnTo>
                  <a:lnTo>
                    <a:pt x="410979" y="745532"/>
                  </a:lnTo>
                  <a:lnTo>
                    <a:pt x="449916" y="746835"/>
                  </a:lnTo>
                  <a:lnTo>
                    <a:pt x="481531" y="745236"/>
                  </a:lnTo>
                  <a:lnTo>
                    <a:pt x="502356" y="742634"/>
                  </a:lnTo>
                  <a:lnTo>
                    <a:pt x="522366" y="738479"/>
                  </a:lnTo>
                  <a:lnTo>
                    <a:pt x="541198" y="732587"/>
                  </a:lnTo>
                  <a:lnTo>
                    <a:pt x="549775" y="728703"/>
                  </a:lnTo>
                  <a:lnTo>
                    <a:pt x="564101" y="722017"/>
                  </a:lnTo>
                  <a:lnTo>
                    <a:pt x="593245" y="711064"/>
                  </a:lnTo>
                  <a:lnTo>
                    <a:pt x="632139" y="699331"/>
                  </a:lnTo>
                  <a:lnTo>
                    <a:pt x="648186" y="695570"/>
                  </a:lnTo>
                  <a:close/>
                  <a:moveTo>
                    <a:pt x="504900" y="605464"/>
                  </a:moveTo>
                  <a:lnTo>
                    <a:pt x="499310" y="613806"/>
                  </a:lnTo>
                  <a:lnTo>
                    <a:pt x="486999" y="629351"/>
                  </a:lnTo>
                  <a:lnTo>
                    <a:pt x="474103" y="643121"/>
                  </a:lnTo>
                  <a:lnTo>
                    <a:pt x="460578" y="655435"/>
                  </a:lnTo>
                  <a:lnTo>
                    <a:pt x="446423" y="665838"/>
                  </a:lnTo>
                  <a:lnTo>
                    <a:pt x="431730" y="674604"/>
                  </a:lnTo>
                  <a:lnTo>
                    <a:pt x="416543" y="681869"/>
                  </a:lnTo>
                  <a:lnTo>
                    <a:pt x="400728" y="687223"/>
                  </a:lnTo>
                  <a:lnTo>
                    <a:pt x="392480" y="689331"/>
                  </a:lnTo>
                  <a:lnTo>
                    <a:pt x="380684" y="691700"/>
                  </a:lnTo>
                  <a:lnTo>
                    <a:pt x="357238" y="693666"/>
                  </a:lnTo>
                  <a:lnTo>
                    <a:pt x="334443" y="692544"/>
                  </a:lnTo>
                  <a:lnTo>
                    <a:pt x="312979" y="689018"/>
                  </a:lnTo>
                  <a:lnTo>
                    <a:pt x="292523" y="683951"/>
                  </a:lnTo>
                  <a:lnTo>
                    <a:pt x="274167" y="677437"/>
                  </a:lnTo>
                  <a:lnTo>
                    <a:pt x="250185" y="667178"/>
                  </a:lnTo>
                  <a:lnTo>
                    <a:pt x="238063" y="660731"/>
                  </a:lnTo>
                  <a:lnTo>
                    <a:pt x="249487" y="660451"/>
                  </a:lnTo>
                  <a:lnTo>
                    <a:pt x="276073" y="658359"/>
                  </a:lnTo>
                  <a:lnTo>
                    <a:pt x="297023" y="654794"/>
                  </a:lnTo>
                  <a:lnTo>
                    <a:pt x="310784" y="651024"/>
                  </a:lnTo>
                  <a:lnTo>
                    <a:pt x="323683" y="646478"/>
                  </a:lnTo>
                  <a:lnTo>
                    <a:pt x="335315" y="640382"/>
                  </a:lnTo>
                  <a:lnTo>
                    <a:pt x="340474" y="636720"/>
                  </a:lnTo>
                  <a:lnTo>
                    <a:pt x="345496" y="633101"/>
                  </a:lnTo>
                  <a:lnTo>
                    <a:pt x="356171" y="627321"/>
                  </a:lnTo>
                  <a:lnTo>
                    <a:pt x="367387" y="622724"/>
                  </a:lnTo>
                  <a:lnTo>
                    <a:pt x="379052" y="619491"/>
                  </a:lnTo>
                  <a:lnTo>
                    <a:pt x="397132" y="616416"/>
                  </a:lnTo>
                  <a:lnTo>
                    <a:pt x="422580" y="614548"/>
                  </a:lnTo>
                  <a:lnTo>
                    <a:pt x="435690" y="613865"/>
                  </a:lnTo>
                  <a:lnTo>
                    <a:pt x="452621" y="613286"/>
                  </a:lnTo>
                  <a:lnTo>
                    <a:pt x="469783" y="612026"/>
                  </a:lnTo>
                  <a:lnTo>
                    <a:pt x="478754" y="610738"/>
                  </a:lnTo>
                  <a:lnTo>
                    <a:pt x="496380" y="607662"/>
                  </a:lnTo>
                  <a:close/>
                  <a:moveTo>
                    <a:pt x="406736" y="529538"/>
                  </a:moveTo>
                  <a:lnTo>
                    <a:pt x="399071" y="537082"/>
                  </a:lnTo>
                  <a:lnTo>
                    <a:pt x="382334" y="550196"/>
                  </a:lnTo>
                  <a:lnTo>
                    <a:pt x="364874" y="561114"/>
                  </a:lnTo>
                  <a:lnTo>
                    <a:pt x="346327" y="570108"/>
                  </a:lnTo>
                  <a:lnTo>
                    <a:pt x="327329" y="577270"/>
                  </a:lnTo>
                  <a:lnTo>
                    <a:pt x="307881" y="582603"/>
                  </a:lnTo>
                  <a:lnTo>
                    <a:pt x="288163" y="586198"/>
                  </a:lnTo>
                  <a:lnTo>
                    <a:pt x="268358" y="588605"/>
                  </a:lnTo>
                  <a:lnTo>
                    <a:pt x="248601" y="589778"/>
                  </a:lnTo>
                  <a:lnTo>
                    <a:pt x="229029" y="589673"/>
                  </a:lnTo>
                  <a:lnTo>
                    <a:pt x="200678" y="588196"/>
                  </a:lnTo>
                  <a:lnTo>
                    <a:pt x="165506" y="583484"/>
                  </a:lnTo>
                  <a:lnTo>
                    <a:pt x="134708" y="577334"/>
                  </a:lnTo>
                  <a:lnTo>
                    <a:pt x="121379" y="574109"/>
                  </a:lnTo>
                  <a:lnTo>
                    <a:pt x="131577" y="573341"/>
                  </a:lnTo>
                  <a:lnTo>
                    <a:pt x="152612" y="570530"/>
                  </a:lnTo>
                  <a:lnTo>
                    <a:pt x="173470" y="565799"/>
                  </a:lnTo>
                  <a:lnTo>
                    <a:pt x="187637" y="560986"/>
                  </a:lnTo>
                  <a:lnTo>
                    <a:pt x="196250" y="556783"/>
                  </a:lnTo>
                  <a:lnTo>
                    <a:pt x="200307" y="554383"/>
                  </a:lnTo>
                  <a:lnTo>
                    <a:pt x="206780" y="550580"/>
                  </a:lnTo>
                  <a:lnTo>
                    <a:pt x="221497" y="544216"/>
                  </a:lnTo>
                  <a:lnTo>
                    <a:pt x="237986" y="539553"/>
                  </a:lnTo>
                  <a:lnTo>
                    <a:pt x="255607" y="536495"/>
                  </a:lnTo>
                  <a:lnTo>
                    <a:pt x="283515" y="533858"/>
                  </a:lnTo>
                  <a:lnTo>
                    <a:pt x="322524" y="532742"/>
                  </a:lnTo>
                  <a:lnTo>
                    <a:pt x="341641" y="532845"/>
                  </a:lnTo>
                  <a:lnTo>
                    <a:pt x="347694" y="532831"/>
                  </a:lnTo>
                  <a:lnTo>
                    <a:pt x="362624" y="532637"/>
                  </a:lnTo>
                  <a:lnTo>
                    <a:pt x="392077" y="531013"/>
                  </a:lnTo>
                  <a:close/>
                  <a:moveTo>
                    <a:pt x="233432" y="456425"/>
                  </a:moveTo>
                  <a:lnTo>
                    <a:pt x="257914" y="456688"/>
                  </a:lnTo>
                  <a:lnTo>
                    <a:pt x="306960" y="459305"/>
                  </a:lnTo>
                  <a:lnTo>
                    <a:pt x="331340" y="462021"/>
                  </a:lnTo>
                  <a:lnTo>
                    <a:pt x="327593" y="465371"/>
                  </a:lnTo>
                  <a:lnTo>
                    <a:pt x="320011" y="471343"/>
                  </a:lnTo>
                  <a:lnTo>
                    <a:pt x="312118" y="475905"/>
                  </a:lnTo>
                  <a:lnTo>
                    <a:pt x="303773" y="479558"/>
                  </a:lnTo>
                  <a:lnTo>
                    <a:pt x="290376" y="483511"/>
                  </a:lnTo>
                  <a:lnTo>
                    <a:pt x="270610" y="486989"/>
                  </a:lnTo>
                  <a:lnTo>
                    <a:pt x="259545" y="488361"/>
                  </a:lnTo>
                  <a:lnTo>
                    <a:pt x="243973" y="490309"/>
                  </a:lnTo>
                  <a:lnTo>
                    <a:pt x="217921" y="494947"/>
                  </a:lnTo>
                  <a:lnTo>
                    <a:pt x="199014" y="499656"/>
                  </a:lnTo>
                  <a:lnTo>
                    <a:pt x="189170" y="502894"/>
                  </a:lnTo>
                  <a:lnTo>
                    <a:pt x="187119" y="503569"/>
                  </a:lnTo>
                  <a:lnTo>
                    <a:pt x="184931" y="504288"/>
                  </a:lnTo>
                  <a:lnTo>
                    <a:pt x="174632" y="507525"/>
                  </a:lnTo>
                  <a:lnTo>
                    <a:pt x="154639" y="510776"/>
                  </a:lnTo>
                  <a:lnTo>
                    <a:pt x="135116" y="510847"/>
                  </a:lnTo>
                  <a:lnTo>
                    <a:pt x="116831" y="508696"/>
                  </a:lnTo>
                  <a:lnTo>
                    <a:pt x="99830" y="504459"/>
                  </a:lnTo>
                  <a:lnTo>
                    <a:pt x="84517" y="499365"/>
                  </a:lnTo>
                  <a:lnTo>
                    <a:pt x="65169" y="490759"/>
                  </a:lnTo>
                  <a:lnTo>
                    <a:pt x="55909" y="485640"/>
                  </a:lnTo>
                  <a:lnTo>
                    <a:pt x="72225" y="480424"/>
                  </a:lnTo>
                  <a:lnTo>
                    <a:pt x="115095" y="470253"/>
                  </a:lnTo>
                  <a:lnTo>
                    <a:pt x="164008" y="461874"/>
                  </a:lnTo>
                  <a:lnTo>
                    <a:pt x="200477" y="458042"/>
                  </a:lnTo>
                  <a:lnTo>
                    <a:pt x="223055" y="456663"/>
                  </a:lnTo>
                  <a:close/>
                  <a:moveTo>
                    <a:pt x="646057" y="405593"/>
                  </a:moveTo>
                  <a:lnTo>
                    <a:pt x="658110" y="416477"/>
                  </a:lnTo>
                  <a:lnTo>
                    <a:pt x="679033" y="438233"/>
                  </a:lnTo>
                  <a:lnTo>
                    <a:pt x="693610" y="455409"/>
                  </a:lnTo>
                  <a:lnTo>
                    <a:pt x="694077" y="456042"/>
                  </a:lnTo>
                  <a:lnTo>
                    <a:pt x="694077" y="661868"/>
                  </a:lnTo>
                  <a:lnTo>
                    <a:pt x="687892" y="663364"/>
                  </a:lnTo>
                  <a:lnTo>
                    <a:pt x="684757" y="663031"/>
                  </a:lnTo>
                  <a:lnTo>
                    <a:pt x="683758" y="662755"/>
                  </a:lnTo>
                  <a:lnTo>
                    <a:pt x="683353" y="661523"/>
                  </a:lnTo>
                  <a:lnTo>
                    <a:pt x="681727" y="645087"/>
                  </a:lnTo>
                  <a:lnTo>
                    <a:pt x="680005" y="604440"/>
                  </a:lnTo>
                  <a:lnTo>
                    <a:pt x="680794" y="573268"/>
                  </a:lnTo>
                  <a:lnTo>
                    <a:pt x="682440" y="557575"/>
                  </a:lnTo>
                  <a:lnTo>
                    <a:pt x="683291" y="547749"/>
                  </a:lnTo>
                  <a:lnTo>
                    <a:pt x="682276" y="525808"/>
                  </a:lnTo>
                  <a:lnTo>
                    <a:pt x="678588" y="501262"/>
                  </a:lnTo>
                  <a:lnTo>
                    <a:pt x="671863" y="474382"/>
                  </a:lnTo>
                  <a:lnTo>
                    <a:pt x="667414" y="459936"/>
                  </a:lnTo>
                  <a:lnTo>
                    <a:pt x="662553" y="446079"/>
                  </a:lnTo>
                  <a:lnTo>
                    <a:pt x="652010" y="419091"/>
                  </a:lnTo>
                  <a:close/>
                  <a:moveTo>
                    <a:pt x="24889" y="345694"/>
                  </a:moveTo>
                  <a:lnTo>
                    <a:pt x="35091" y="346288"/>
                  </a:lnTo>
                  <a:lnTo>
                    <a:pt x="50207" y="348911"/>
                  </a:lnTo>
                  <a:lnTo>
                    <a:pt x="70233" y="354477"/>
                  </a:lnTo>
                  <a:lnTo>
                    <a:pt x="79970" y="357806"/>
                  </a:lnTo>
                  <a:lnTo>
                    <a:pt x="88799" y="360674"/>
                  </a:lnTo>
                  <a:lnTo>
                    <a:pt x="106093" y="365771"/>
                  </a:lnTo>
                  <a:lnTo>
                    <a:pt x="123802" y="369365"/>
                  </a:lnTo>
                  <a:lnTo>
                    <a:pt x="136874" y="369925"/>
                  </a:lnTo>
                  <a:lnTo>
                    <a:pt x="145715" y="369144"/>
                  </a:lnTo>
                  <a:lnTo>
                    <a:pt x="149999" y="368342"/>
                  </a:lnTo>
                  <a:lnTo>
                    <a:pt x="154374" y="367815"/>
                  </a:lnTo>
                  <a:lnTo>
                    <a:pt x="164261" y="367449"/>
                  </a:lnTo>
                  <a:lnTo>
                    <a:pt x="181020" y="369075"/>
                  </a:lnTo>
                  <a:lnTo>
                    <a:pt x="206559" y="374347"/>
                  </a:lnTo>
                  <a:lnTo>
                    <a:pt x="231954" y="381944"/>
                  </a:lnTo>
                  <a:lnTo>
                    <a:pt x="244058" y="386014"/>
                  </a:lnTo>
                  <a:lnTo>
                    <a:pt x="226838" y="386210"/>
                  </a:lnTo>
                  <a:lnTo>
                    <a:pt x="189521" y="388003"/>
                  </a:lnTo>
                  <a:lnTo>
                    <a:pt x="169244" y="389508"/>
                  </a:lnTo>
                  <a:lnTo>
                    <a:pt x="136756" y="391689"/>
                  </a:lnTo>
                  <a:lnTo>
                    <a:pt x="101216" y="393353"/>
                  </a:lnTo>
                  <a:lnTo>
                    <a:pt x="90556" y="393671"/>
                  </a:lnTo>
                  <a:lnTo>
                    <a:pt x="71065" y="391575"/>
                  </a:lnTo>
                  <a:lnTo>
                    <a:pt x="54042" y="387300"/>
                  </a:lnTo>
                  <a:lnTo>
                    <a:pt x="39392" y="381485"/>
                  </a:lnTo>
                  <a:lnTo>
                    <a:pt x="27070" y="374448"/>
                  </a:lnTo>
                  <a:lnTo>
                    <a:pt x="16572" y="366964"/>
                  </a:lnTo>
                  <a:lnTo>
                    <a:pt x="4901" y="355915"/>
                  </a:lnTo>
                  <a:lnTo>
                    <a:pt x="0" y="350235"/>
                  </a:lnTo>
                  <a:lnTo>
                    <a:pt x="4972" y="348296"/>
                  </a:lnTo>
                  <a:lnTo>
                    <a:pt x="14955" y="346380"/>
                  </a:lnTo>
                  <a:close/>
                  <a:moveTo>
                    <a:pt x="526693" y="302125"/>
                  </a:moveTo>
                  <a:lnTo>
                    <a:pt x="536619" y="311602"/>
                  </a:lnTo>
                  <a:lnTo>
                    <a:pt x="554286" y="330818"/>
                  </a:lnTo>
                  <a:lnTo>
                    <a:pt x="566374" y="346410"/>
                  </a:lnTo>
                  <a:lnTo>
                    <a:pt x="578046" y="363957"/>
                  </a:lnTo>
                  <a:lnTo>
                    <a:pt x="588213" y="383366"/>
                  </a:lnTo>
                  <a:lnTo>
                    <a:pt x="596965" y="404453"/>
                  </a:lnTo>
                  <a:lnTo>
                    <a:pt x="602622" y="427166"/>
                  </a:lnTo>
                  <a:lnTo>
                    <a:pt x="604311" y="439199"/>
                  </a:lnTo>
                  <a:lnTo>
                    <a:pt x="605149" y="447723"/>
                  </a:lnTo>
                  <a:lnTo>
                    <a:pt x="605188" y="464395"/>
                  </a:lnTo>
                  <a:lnTo>
                    <a:pt x="603363" y="481378"/>
                  </a:lnTo>
                  <a:lnTo>
                    <a:pt x="599947" y="498125"/>
                  </a:lnTo>
                  <a:lnTo>
                    <a:pt x="594713" y="514864"/>
                  </a:lnTo>
                  <a:lnTo>
                    <a:pt x="587662" y="531594"/>
                  </a:lnTo>
                  <a:lnTo>
                    <a:pt x="578792" y="548316"/>
                  </a:lnTo>
                  <a:lnTo>
                    <a:pt x="568195" y="564846"/>
                  </a:lnTo>
                  <a:lnTo>
                    <a:pt x="562033" y="573245"/>
                  </a:lnTo>
                  <a:lnTo>
                    <a:pt x="561242" y="564404"/>
                  </a:lnTo>
                  <a:lnTo>
                    <a:pt x="558662" y="546444"/>
                  </a:lnTo>
                  <a:lnTo>
                    <a:pt x="556871" y="537780"/>
                  </a:lnTo>
                  <a:lnTo>
                    <a:pt x="552378" y="520904"/>
                  </a:lnTo>
                  <a:lnTo>
                    <a:pt x="547382" y="504799"/>
                  </a:lnTo>
                  <a:lnTo>
                    <a:pt x="543649" y="492072"/>
                  </a:lnTo>
                  <a:lnTo>
                    <a:pt x="537089" y="467533"/>
                  </a:lnTo>
                  <a:lnTo>
                    <a:pt x="534101" y="449253"/>
                  </a:lnTo>
                  <a:lnTo>
                    <a:pt x="533320" y="437222"/>
                  </a:lnTo>
                  <a:lnTo>
                    <a:pt x="533903" y="425199"/>
                  </a:lnTo>
                  <a:lnTo>
                    <a:pt x="535940" y="413000"/>
                  </a:lnTo>
                  <a:lnTo>
                    <a:pt x="537732" y="406950"/>
                  </a:lnTo>
                  <a:lnTo>
                    <a:pt x="539387" y="400945"/>
                  </a:lnTo>
                  <a:lnTo>
                    <a:pt x="541200" y="388063"/>
                  </a:lnTo>
                  <a:lnTo>
                    <a:pt x="541470" y="374169"/>
                  </a:lnTo>
                  <a:lnTo>
                    <a:pt x="540377" y="360271"/>
                  </a:lnTo>
                  <a:lnTo>
                    <a:pt x="537034" y="339072"/>
                  </a:lnTo>
                  <a:lnTo>
                    <a:pt x="530296" y="313075"/>
                  </a:lnTo>
                  <a:close/>
                  <a:moveTo>
                    <a:pt x="188684" y="264221"/>
                  </a:moveTo>
                  <a:lnTo>
                    <a:pt x="198058" y="276135"/>
                  </a:lnTo>
                  <a:lnTo>
                    <a:pt x="225916" y="308785"/>
                  </a:lnTo>
                  <a:lnTo>
                    <a:pt x="265884" y="351993"/>
                  </a:lnTo>
                  <a:lnTo>
                    <a:pt x="318924" y="404082"/>
                  </a:lnTo>
                  <a:lnTo>
                    <a:pt x="351073" y="433198"/>
                  </a:lnTo>
                  <a:lnTo>
                    <a:pt x="373430" y="452809"/>
                  </a:lnTo>
                  <a:lnTo>
                    <a:pt x="424774" y="496064"/>
                  </a:lnTo>
                  <a:lnTo>
                    <a:pt x="484748" y="543447"/>
                  </a:lnTo>
                  <a:lnTo>
                    <a:pt x="554038" y="594281"/>
                  </a:lnTo>
                  <a:lnTo>
                    <a:pt x="632415" y="648335"/>
                  </a:lnTo>
                  <a:lnTo>
                    <a:pt x="694077" y="687774"/>
                  </a:lnTo>
                  <a:lnTo>
                    <a:pt x="694077" y="699634"/>
                  </a:lnTo>
                  <a:lnTo>
                    <a:pt x="616889" y="650413"/>
                  </a:lnTo>
                  <a:lnTo>
                    <a:pt x="539237" y="597180"/>
                  </a:lnTo>
                  <a:lnTo>
                    <a:pt x="471173" y="547307"/>
                  </a:lnTo>
                  <a:lnTo>
                    <a:pt x="411968" y="500882"/>
                  </a:lnTo>
                  <a:lnTo>
                    <a:pt x="361894" y="458726"/>
                  </a:lnTo>
                  <a:lnTo>
                    <a:pt x="340171" y="439662"/>
                  </a:lnTo>
                  <a:lnTo>
                    <a:pt x="323166" y="424351"/>
                  </a:lnTo>
                  <a:lnTo>
                    <a:pt x="292608" y="395469"/>
                  </a:lnTo>
                  <a:lnTo>
                    <a:pt x="253580" y="356495"/>
                  </a:lnTo>
                  <a:lnTo>
                    <a:pt x="214430" y="313471"/>
                  </a:lnTo>
                  <a:lnTo>
                    <a:pt x="188705" y="282243"/>
                  </a:lnTo>
                  <a:lnTo>
                    <a:pt x="181055" y="271881"/>
                  </a:lnTo>
                  <a:lnTo>
                    <a:pt x="183744" y="270845"/>
                  </a:lnTo>
                  <a:lnTo>
                    <a:pt x="187582" y="266856"/>
                  </a:lnTo>
                  <a:close/>
                  <a:moveTo>
                    <a:pt x="421145" y="210021"/>
                  </a:moveTo>
                  <a:lnTo>
                    <a:pt x="428024" y="221698"/>
                  </a:lnTo>
                  <a:lnTo>
                    <a:pt x="443039" y="249337"/>
                  </a:lnTo>
                  <a:lnTo>
                    <a:pt x="457759" y="281618"/>
                  </a:lnTo>
                  <a:lnTo>
                    <a:pt x="467624" y="308374"/>
                  </a:lnTo>
                  <a:lnTo>
                    <a:pt x="473605" y="327015"/>
                  </a:lnTo>
                  <a:lnTo>
                    <a:pt x="478214" y="346105"/>
                  </a:lnTo>
                  <a:lnTo>
                    <a:pt x="481818" y="365830"/>
                  </a:lnTo>
                  <a:lnTo>
                    <a:pt x="484051" y="386006"/>
                  </a:lnTo>
                  <a:lnTo>
                    <a:pt x="484871" y="406041"/>
                  </a:lnTo>
                  <a:lnTo>
                    <a:pt x="483681" y="426433"/>
                  </a:lnTo>
                  <a:lnTo>
                    <a:pt x="480487" y="446728"/>
                  </a:lnTo>
                  <a:lnTo>
                    <a:pt x="475241" y="466789"/>
                  </a:lnTo>
                  <a:lnTo>
                    <a:pt x="467487" y="486613"/>
                  </a:lnTo>
                  <a:lnTo>
                    <a:pt x="462653" y="496386"/>
                  </a:lnTo>
                  <a:lnTo>
                    <a:pt x="459801" y="481716"/>
                  </a:lnTo>
                  <a:lnTo>
                    <a:pt x="452773" y="452966"/>
                  </a:lnTo>
                  <a:lnTo>
                    <a:pt x="448459" y="438930"/>
                  </a:lnTo>
                  <a:lnTo>
                    <a:pt x="446662" y="433006"/>
                  </a:lnTo>
                  <a:lnTo>
                    <a:pt x="441091" y="414685"/>
                  </a:lnTo>
                  <a:lnTo>
                    <a:pt x="430409" y="377136"/>
                  </a:lnTo>
                  <a:lnTo>
                    <a:pt x="424789" y="349438"/>
                  </a:lnTo>
                  <a:lnTo>
                    <a:pt x="422728" y="331630"/>
                  </a:lnTo>
                  <a:lnTo>
                    <a:pt x="422259" y="314510"/>
                  </a:lnTo>
                  <a:lnTo>
                    <a:pt x="424020" y="298626"/>
                  </a:lnTo>
                  <a:lnTo>
                    <a:pt x="425651" y="291120"/>
                  </a:lnTo>
                  <a:lnTo>
                    <a:pt x="426811" y="286799"/>
                  </a:lnTo>
                  <a:lnTo>
                    <a:pt x="428224" y="277243"/>
                  </a:lnTo>
                  <a:lnTo>
                    <a:pt x="428704" y="262083"/>
                  </a:lnTo>
                  <a:lnTo>
                    <a:pt x="427023" y="240817"/>
                  </a:lnTo>
                  <a:lnTo>
                    <a:pt x="423334" y="219908"/>
                  </a:lnTo>
                  <a:close/>
                  <a:moveTo>
                    <a:pt x="314306" y="161982"/>
                  </a:moveTo>
                  <a:lnTo>
                    <a:pt x="322154" y="169255"/>
                  </a:lnTo>
                  <a:lnTo>
                    <a:pt x="336341" y="185206"/>
                  </a:lnTo>
                  <a:lnTo>
                    <a:pt x="346079" y="198224"/>
                  </a:lnTo>
                  <a:lnTo>
                    <a:pt x="355081" y="213152"/>
                  </a:lnTo>
                  <a:lnTo>
                    <a:pt x="362801" y="230169"/>
                  </a:lnTo>
                  <a:lnTo>
                    <a:pt x="368466" y="248772"/>
                  </a:lnTo>
                  <a:lnTo>
                    <a:pt x="371577" y="268821"/>
                  </a:lnTo>
                  <a:lnTo>
                    <a:pt x="371582" y="279432"/>
                  </a:lnTo>
                  <a:lnTo>
                    <a:pt x="371539" y="290816"/>
                  </a:lnTo>
                  <a:lnTo>
                    <a:pt x="372599" y="311540"/>
                  </a:lnTo>
                  <a:lnTo>
                    <a:pt x="376136" y="339334"/>
                  </a:lnTo>
                  <a:lnTo>
                    <a:pt x="379078" y="355649"/>
                  </a:lnTo>
                  <a:lnTo>
                    <a:pt x="381131" y="366495"/>
                  </a:lnTo>
                  <a:lnTo>
                    <a:pt x="384060" y="386452"/>
                  </a:lnTo>
                  <a:lnTo>
                    <a:pt x="384280" y="400479"/>
                  </a:lnTo>
                  <a:lnTo>
                    <a:pt x="383472" y="409538"/>
                  </a:lnTo>
                  <a:lnTo>
                    <a:pt x="381572" y="418502"/>
                  </a:lnTo>
                  <a:lnTo>
                    <a:pt x="378170" y="427504"/>
                  </a:lnTo>
                  <a:lnTo>
                    <a:pt x="376059" y="432141"/>
                  </a:lnTo>
                  <a:lnTo>
                    <a:pt x="366175" y="409467"/>
                  </a:lnTo>
                  <a:lnTo>
                    <a:pt x="348550" y="363721"/>
                  </a:lnTo>
                  <a:lnTo>
                    <a:pt x="340899" y="340465"/>
                  </a:lnTo>
                  <a:lnTo>
                    <a:pt x="337887" y="330389"/>
                  </a:lnTo>
                  <a:lnTo>
                    <a:pt x="332189" y="308461"/>
                  </a:lnTo>
                  <a:lnTo>
                    <a:pt x="324860" y="272365"/>
                  </a:lnTo>
                  <a:lnTo>
                    <a:pt x="317944" y="223246"/>
                  </a:lnTo>
                  <a:lnTo>
                    <a:pt x="314333" y="179105"/>
                  </a:lnTo>
                  <a:close/>
                  <a:moveTo>
                    <a:pt x="215587" y="100816"/>
                  </a:moveTo>
                  <a:lnTo>
                    <a:pt x="221868" y="104810"/>
                  </a:lnTo>
                  <a:lnTo>
                    <a:pt x="234108" y="115027"/>
                  </a:lnTo>
                  <a:lnTo>
                    <a:pt x="242911" y="124404"/>
                  </a:lnTo>
                  <a:lnTo>
                    <a:pt x="251440" y="135690"/>
                  </a:lnTo>
                  <a:lnTo>
                    <a:pt x="259194" y="149656"/>
                  </a:lnTo>
                  <a:lnTo>
                    <a:pt x="265768" y="165979"/>
                  </a:lnTo>
                  <a:lnTo>
                    <a:pt x="270211" y="184973"/>
                  </a:lnTo>
                  <a:lnTo>
                    <a:pt x="271593" y="195580"/>
                  </a:lnTo>
                  <a:lnTo>
                    <a:pt x="274829" y="231033"/>
                  </a:lnTo>
                  <a:lnTo>
                    <a:pt x="276984" y="263660"/>
                  </a:lnTo>
                  <a:lnTo>
                    <a:pt x="278394" y="283955"/>
                  </a:lnTo>
                  <a:lnTo>
                    <a:pt x="281446" y="321135"/>
                  </a:lnTo>
                  <a:lnTo>
                    <a:pt x="283540" y="338023"/>
                  </a:lnTo>
                  <a:lnTo>
                    <a:pt x="278042" y="326800"/>
                  </a:lnTo>
                  <a:lnTo>
                    <a:pt x="267277" y="302310"/>
                  </a:lnTo>
                  <a:lnTo>
                    <a:pt x="258546" y="278059"/>
                  </a:lnTo>
                  <a:lnTo>
                    <a:pt x="254552" y="261342"/>
                  </a:lnTo>
                  <a:lnTo>
                    <a:pt x="253620" y="251647"/>
                  </a:lnTo>
                  <a:lnTo>
                    <a:pt x="253809" y="247191"/>
                  </a:lnTo>
                  <a:lnTo>
                    <a:pt x="253908" y="242916"/>
                  </a:lnTo>
                  <a:lnTo>
                    <a:pt x="253425" y="234134"/>
                  </a:lnTo>
                  <a:lnTo>
                    <a:pt x="251054" y="220974"/>
                  </a:lnTo>
                  <a:lnTo>
                    <a:pt x="245159" y="203973"/>
                  </a:lnTo>
                  <a:lnTo>
                    <a:pt x="237772" y="187463"/>
                  </a:lnTo>
                  <a:lnTo>
                    <a:pt x="233852" y="179206"/>
                  </a:lnTo>
                  <a:lnTo>
                    <a:pt x="229165" y="169535"/>
                  </a:lnTo>
                  <a:lnTo>
                    <a:pt x="220878" y="150290"/>
                  </a:lnTo>
                  <a:lnTo>
                    <a:pt x="216291" y="135889"/>
                  </a:lnTo>
                  <a:lnTo>
                    <a:pt x="214409" y="126053"/>
                  </a:lnTo>
                  <a:lnTo>
                    <a:pt x="213704" y="116132"/>
                  </a:lnTo>
                  <a:lnTo>
                    <a:pt x="214492" y="106176"/>
                  </a:lnTo>
                  <a:close/>
                  <a:moveTo>
                    <a:pt x="31505" y="0"/>
                  </a:moveTo>
                  <a:lnTo>
                    <a:pt x="35892" y="7800"/>
                  </a:lnTo>
                  <a:lnTo>
                    <a:pt x="47023" y="26412"/>
                  </a:lnTo>
                  <a:lnTo>
                    <a:pt x="61517" y="47403"/>
                  </a:lnTo>
                  <a:lnTo>
                    <a:pt x="78654" y="68585"/>
                  </a:lnTo>
                  <a:lnTo>
                    <a:pt x="88364" y="78726"/>
                  </a:lnTo>
                  <a:lnTo>
                    <a:pt x="94989" y="85486"/>
                  </a:lnTo>
                  <a:lnTo>
                    <a:pt x="107191" y="99049"/>
                  </a:lnTo>
                  <a:lnTo>
                    <a:pt x="123099" y="119726"/>
                  </a:lnTo>
                  <a:lnTo>
                    <a:pt x="140118" y="147008"/>
                  </a:lnTo>
                  <a:lnTo>
                    <a:pt x="153265" y="173594"/>
                  </a:lnTo>
                  <a:lnTo>
                    <a:pt x="162819" y="198483"/>
                  </a:lnTo>
                  <a:lnTo>
                    <a:pt x="169421" y="220859"/>
                  </a:lnTo>
                  <a:lnTo>
                    <a:pt x="174907" y="248146"/>
                  </a:lnTo>
                  <a:lnTo>
                    <a:pt x="176407" y="259624"/>
                  </a:lnTo>
                  <a:lnTo>
                    <a:pt x="171125" y="258331"/>
                  </a:lnTo>
                  <a:lnTo>
                    <a:pt x="157607" y="253686"/>
                  </a:lnTo>
                  <a:lnTo>
                    <a:pt x="141001" y="246573"/>
                  </a:lnTo>
                  <a:lnTo>
                    <a:pt x="122312" y="236356"/>
                  </a:lnTo>
                  <a:lnTo>
                    <a:pt x="102954" y="222723"/>
                  </a:lnTo>
                  <a:lnTo>
                    <a:pt x="88835" y="209790"/>
                  </a:lnTo>
                  <a:lnTo>
                    <a:pt x="79945" y="199836"/>
                  </a:lnTo>
                  <a:lnTo>
                    <a:pt x="71377" y="189018"/>
                  </a:lnTo>
                  <a:lnTo>
                    <a:pt x="63591" y="176881"/>
                  </a:lnTo>
                  <a:lnTo>
                    <a:pt x="56585" y="163427"/>
                  </a:lnTo>
                  <a:lnTo>
                    <a:pt x="50586" y="148884"/>
                  </a:lnTo>
                  <a:lnTo>
                    <a:pt x="48022" y="141091"/>
                  </a:lnTo>
                  <a:lnTo>
                    <a:pt x="44250" y="128240"/>
                  </a:lnTo>
                  <a:lnTo>
                    <a:pt x="38157" y="104182"/>
                  </a:lnTo>
                  <a:lnTo>
                    <a:pt x="33969" y="82225"/>
                  </a:lnTo>
                  <a:lnTo>
                    <a:pt x="31367" y="62322"/>
                  </a:lnTo>
                  <a:lnTo>
                    <a:pt x="29658" y="36367"/>
                  </a:lnTo>
                  <a:lnTo>
                    <a:pt x="30459" y="97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201">
              <a:extLst>
                <a:ext uri="{FF2B5EF4-FFF2-40B4-BE49-F238E27FC236}">
                  <a16:creationId xmlns:a16="http://schemas.microsoft.com/office/drawing/2014/main" id="{AC5CE037-2A75-4707-B5CF-B5A323AF4896}"/>
                </a:ext>
              </a:extLst>
            </p:cNvPr>
            <p:cNvSpPr/>
            <p:nvPr/>
          </p:nvSpPr>
          <p:spPr>
            <a:xfrm>
              <a:off x="11211341" y="-2383"/>
              <a:ext cx="992985" cy="860706"/>
            </a:xfrm>
            <a:custGeom>
              <a:avLst/>
              <a:gdLst>
                <a:gd name="connsiteX0" fmla="*/ 297099 w 496512"/>
                <a:gd name="connsiteY0" fmla="*/ 168089 h 430370"/>
                <a:gd name="connsiteX1" fmla="*/ 280416 w 496512"/>
                <a:gd name="connsiteY1" fmla="*/ 212902 h 430370"/>
                <a:gd name="connsiteX2" fmla="*/ 260600 w 496512"/>
                <a:gd name="connsiteY2" fmla="*/ 266506 h 430370"/>
                <a:gd name="connsiteX3" fmla="*/ 260235 w 496512"/>
                <a:gd name="connsiteY3" fmla="*/ 267612 h 430370"/>
                <a:gd name="connsiteX4" fmla="*/ 259868 w 496512"/>
                <a:gd name="connsiteY4" fmla="*/ 268807 h 430370"/>
                <a:gd name="connsiteX5" fmla="*/ 244531 w 496512"/>
                <a:gd name="connsiteY5" fmla="*/ 310582 h 430370"/>
                <a:gd name="connsiteX6" fmla="*/ 217507 w 496512"/>
                <a:gd name="connsiteY6" fmla="*/ 385813 h 430370"/>
                <a:gd name="connsiteX7" fmla="*/ 208268 w 496512"/>
                <a:gd name="connsiteY7" fmla="*/ 412735 h 430370"/>
                <a:gd name="connsiteX8" fmla="*/ 209772 w 496512"/>
                <a:gd name="connsiteY8" fmla="*/ 397183 h 430370"/>
                <a:gd name="connsiteX9" fmla="*/ 213796 w 496512"/>
                <a:gd name="connsiteY9" fmla="*/ 368505 h 430370"/>
                <a:gd name="connsiteX10" fmla="*/ 217423 w 496512"/>
                <a:gd name="connsiteY10" fmla="*/ 347663 h 430370"/>
                <a:gd name="connsiteX11" fmla="*/ 222208 w 496512"/>
                <a:gd name="connsiteY11" fmla="*/ 326020 h 430370"/>
                <a:gd name="connsiteX12" fmla="*/ 227982 w 496512"/>
                <a:gd name="connsiteY12" fmla="*/ 304330 h 430370"/>
                <a:gd name="connsiteX13" fmla="*/ 233227 w 496512"/>
                <a:gd name="connsiteY13" fmla="*/ 288451 h 430370"/>
                <a:gd name="connsiteX14" fmla="*/ 237100 w 496512"/>
                <a:gd name="connsiteY14" fmla="*/ 278121 h 430370"/>
                <a:gd name="connsiteX15" fmla="*/ 241359 w 496512"/>
                <a:gd name="connsiteY15" fmla="*/ 268212 h 430370"/>
                <a:gd name="connsiteX16" fmla="*/ 245867 w 496512"/>
                <a:gd name="connsiteY16" fmla="*/ 258763 h 430370"/>
                <a:gd name="connsiteX17" fmla="*/ 248362 w 496512"/>
                <a:gd name="connsiteY17" fmla="*/ 254162 h 430370"/>
                <a:gd name="connsiteX18" fmla="*/ 249904 w 496512"/>
                <a:gd name="connsiteY18" fmla="*/ 251807 h 430370"/>
                <a:gd name="connsiteX19" fmla="*/ 250969 w 496512"/>
                <a:gd name="connsiteY19" fmla="*/ 250059 h 430370"/>
                <a:gd name="connsiteX20" fmla="*/ 258968 w 496512"/>
                <a:gd name="connsiteY20" fmla="*/ 236814 h 430370"/>
                <a:gd name="connsiteX21" fmla="*/ 276830 w 496512"/>
                <a:gd name="connsiteY21" fmla="*/ 205787 h 430370"/>
                <a:gd name="connsiteX22" fmla="*/ 290273 w 496512"/>
                <a:gd name="connsiteY22" fmla="*/ 181206 h 430370"/>
                <a:gd name="connsiteX23" fmla="*/ 279370 w 496512"/>
                <a:gd name="connsiteY23" fmla="*/ 152652 h 430370"/>
                <a:gd name="connsiteX24" fmla="*/ 256024 w 496512"/>
                <a:gd name="connsiteY24" fmla="*/ 177279 h 430370"/>
                <a:gd name="connsiteX25" fmla="*/ 215563 w 496512"/>
                <a:gd name="connsiteY25" fmla="*/ 220576 h 430370"/>
                <a:gd name="connsiteX26" fmla="*/ 189676 w 496512"/>
                <a:gd name="connsiteY26" fmla="*/ 248905 h 430370"/>
                <a:gd name="connsiteX27" fmla="*/ 178151 w 496512"/>
                <a:gd name="connsiteY27" fmla="*/ 261945 h 430370"/>
                <a:gd name="connsiteX28" fmla="*/ 89790 w 496512"/>
                <a:gd name="connsiteY28" fmla="*/ 329417 h 430370"/>
                <a:gd name="connsiteX29" fmla="*/ 162260 w 496512"/>
                <a:gd name="connsiteY29" fmla="*/ 244009 h 430370"/>
                <a:gd name="connsiteX30" fmla="*/ 176094 w 496512"/>
                <a:gd name="connsiteY30" fmla="*/ 233681 h 430370"/>
                <a:gd name="connsiteX31" fmla="*/ 206571 w 496512"/>
                <a:gd name="connsiteY31" fmla="*/ 210369 h 430370"/>
                <a:gd name="connsiteX32" fmla="*/ 253029 w 496512"/>
                <a:gd name="connsiteY32" fmla="*/ 173817 h 430370"/>
                <a:gd name="connsiteX33" fmla="*/ 291806 w 496512"/>
                <a:gd name="connsiteY33" fmla="*/ 147934 h 430370"/>
                <a:gd name="connsiteX34" fmla="*/ 283833 w 496512"/>
                <a:gd name="connsiteY34" fmla="*/ 158757 h 430370"/>
                <a:gd name="connsiteX35" fmla="*/ 268409 w 496512"/>
                <a:gd name="connsiteY35" fmla="*/ 178719 h 430370"/>
                <a:gd name="connsiteX36" fmla="*/ 246343 w 496512"/>
                <a:gd name="connsiteY36" fmla="*/ 205791 h 430370"/>
                <a:gd name="connsiteX37" fmla="*/ 232140 w 496512"/>
                <a:gd name="connsiteY37" fmla="*/ 222484 h 430370"/>
                <a:gd name="connsiteX38" fmla="*/ 222904 w 496512"/>
                <a:gd name="connsiteY38" fmla="*/ 233430 h 430370"/>
                <a:gd name="connsiteX39" fmla="*/ 203894 w 496512"/>
                <a:gd name="connsiteY39" fmla="*/ 256329 h 430370"/>
                <a:gd name="connsiteX40" fmla="*/ 194151 w 496512"/>
                <a:gd name="connsiteY40" fmla="*/ 268599 h 430370"/>
                <a:gd name="connsiteX41" fmla="*/ 191212 w 496512"/>
                <a:gd name="connsiteY41" fmla="*/ 272148 h 430370"/>
                <a:gd name="connsiteX42" fmla="*/ 183933 w 496512"/>
                <a:gd name="connsiteY42" fmla="*/ 280441 h 430370"/>
                <a:gd name="connsiteX43" fmla="*/ 170377 w 496512"/>
                <a:gd name="connsiteY43" fmla="*/ 294649 h 430370"/>
                <a:gd name="connsiteX44" fmla="*/ 149578 w 496512"/>
                <a:gd name="connsiteY44" fmla="*/ 315310 h 430370"/>
                <a:gd name="connsiteX45" fmla="*/ 128583 w 496512"/>
                <a:gd name="connsiteY45" fmla="*/ 335289 h 430370"/>
                <a:gd name="connsiteX46" fmla="*/ 119271 w 496512"/>
                <a:gd name="connsiteY46" fmla="*/ 343893 h 430370"/>
                <a:gd name="connsiteX47" fmla="*/ 136163 w 496512"/>
                <a:gd name="connsiteY47" fmla="*/ 322156 h 430370"/>
                <a:gd name="connsiteX48" fmla="*/ 161918 w 496512"/>
                <a:gd name="connsiteY48" fmla="*/ 289816 h 430370"/>
                <a:gd name="connsiteX49" fmla="*/ 167423 w 496512"/>
                <a:gd name="connsiteY49" fmla="*/ 283059 h 430370"/>
                <a:gd name="connsiteX50" fmla="*/ 181142 w 496512"/>
                <a:gd name="connsiteY50" fmla="*/ 267152 h 430370"/>
                <a:gd name="connsiteX51" fmla="*/ 205700 w 496512"/>
                <a:gd name="connsiteY51" fmla="*/ 239609 h 430370"/>
                <a:gd name="connsiteX52" fmla="*/ 261264 w 496512"/>
                <a:gd name="connsiteY52" fmla="*/ 179831 h 430370"/>
                <a:gd name="connsiteX53" fmla="*/ 284711 w 496512"/>
                <a:gd name="connsiteY53" fmla="*/ 141023 h 430370"/>
                <a:gd name="connsiteX54" fmla="*/ 250450 w 496512"/>
                <a:gd name="connsiteY54" fmla="*/ 168667 h 430370"/>
                <a:gd name="connsiteX55" fmla="*/ 186379 w 496512"/>
                <a:gd name="connsiteY55" fmla="*/ 218768 h 430370"/>
                <a:gd name="connsiteX56" fmla="*/ 156990 w 496512"/>
                <a:gd name="connsiteY56" fmla="*/ 240840 h 430370"/>
                <a:gd name="connsiteX57" fmla="*/ 140065 w 496512"/>
                <a:gd name="connsiteY57" fmla="*/ 253056 h 430370"/>
                <a:gd name="connsiteX58" fmla="*/ 132804 w 496512"/>
                <a:gd name="connsiteY58" fmla="*/ 257894 h 430370"/>
                <a:gd name="connsiteX59" fmla="*/ 98397 w 496512"/>
                <a:gd name="connsiteY59" fmla="*/ 280775 h 430370"/>
                <a:gd name="connsiteX60" fmla="*/ 75118 w 496512"/>
                <a:gd name="connsiteY60" fmla="*/ 295625 h 430370"/>
                <a:gd name="connsiteX61" fmla="*/ 84650 w 496512"/>
                <a:gd name="connsiteY61" fmla="*/ 287164 h 430370"/>
                <a:gd name="connsiteX62" fmla="*/ 106368 w 496512"/>
                <a:gd name="connsiteY62" fmla="*/ 268071 h 430370"/>
                <a:gd name="connsiteX63" fmla="*/ 128757 w 496512"/>
                <a:gd name="connsiteY63" fmla="*/ 249053 h 430370"/>
                <a:gd name="connsiteX64" fmla="*/ 144155 w 496512"/>
                <a:gd name="connsiteY64" fmla="*/ 236860 h 430370"/>
                <a:gd name="connsiteX65" fmla="*/ 153017 w 496512"/>
                <a:gd name="connsiteY65" fmla="*/ 230298 h 430370"/>
                <a:gd name="connsiteX66" fmla="*/ 156899 w 496512"/>
                <a:gd name="connsiteY66" fmla="*/ 227779 h 430370"/>
                <a:gd name="connsiteX67" fmla="*/ 170404 w 496512"/>
                <a:gd name="connsiteY67" fmla="*/ 218776 h 430370"/>
                <a:gd name="connsiteX68" fmla="*/ 195415 w 496512"/>
                <a:gd name="connsiteY68" fmla="*/ 201311 h 430370"/>
                <a:gd name="connsiteX69" fmla="*/ 207326 w 496512"/>
                <a:gd name="connsiteY69" fmla="*/ 192821 h 430370"/>
                <a:gd name="connsiteX70" fmla="*/ 224706 w 496512"/>
                <a:gd name="connsiteY70" fmla="*/ 180445 h 430370"/>
                <a:gd name="connsiteX71" fmla="*/ 252800 w 496512"/>
                <a:gd name="connsiteY71" fmla="*/ 161278 h 430370"/>
                <a:gd name="connsiteX72" fmla="*/ 273409 w 496512"/>
                <a:gd name="connsiteY72" fmla="*/ 147924 h 430370"/>
                <a:gd name="connsiteX73" fmla="*/ 303974 w 496512"/>
                <a:gd name="connsiteY73" fmla="*/ 140669 h 430370"/>
                <a:gd name="connsiteX74" fmla="*/ 300051 w 496512"/>
                <a:gd name="connsiteY74" fmla="*/ 149064 h 430370"/>
                <a:gd name="connsiteX75" fmla="*/ 291947 w 496512"/>
                <a:gd name="connsiteY75" fmla="*/ 165575 h 430370"/>
                <a:gd name="connsiteX76" fmla="*/ 279525 w 496512"/>
                <a:gd name="connsiteY76" fmla="*/ 189296 h 430370"/>
                <a:gd name="connsiteX77" fmla="*/ 256184 w 496512"/>
                <a:gd name="connsiteY77" fmla="*/ 230302 h 430370"/>
                <a:gd name="connsiteX78" fmla="*/ 246141 w 496512"/>
                <a:gd name="connsiteY78" fmla="*/ 247041 h 430370"/>
                <a:gd name="connsiteX79" fmla="*/ 240929 w 496512"/>
                <a:gd name="connsiteY79" fmla="*/ 255156 h 430370"/>
                <a:gd name="connsiteX80" fmla="*/ 219895 w 496512"/>
                <a:gd name="connsiteY80" fmla="*/ 285811 h 430370"/>
                <a:gd name="connsiteX81" fmla="*/ 178276 w 496512"/>
                <a:gd name="connsiteY81" fmla="*/ 345079 h 430370"/>
                <a:gd name="connsiteX82" fmla="*/ 156769 w 496512"/>
                <a:gd name="connsiteY82" fmla="*/ 375310 h 430370"/>
                <a:gd name="connsiteX83" fmla="*/ 160203 w 496512"/>
                <a:gd name="connsiteY83" fmla="*/ 365817 h 430370"/>
                <a:gd name="connsiteX84" fmla="*/ 168278 w 496512"/>
                <a:gd name="connsiteY84" fmla="*/ 345986 h 430370"/>
                <a:gd name="connsiteX85" fmla="*/ 177263 w 496512"/>
                <a:gd name="connsiteY85" fmla="*/ 325836 h 430370"/>
                <a:gd name="connsiteX86" fmla="*/ 186439 w 496512"/>
                <a:gd name="connsiteY86" fmla="*/ 306457 h 430370"/>
                <a:gd name="connsiteX87" fmla="*/ 207477 w 496512"/>
                <a:gd name="connsiteY87" fmla="*/ 264812 h 430370"/>
                <a:gd name="connsiteX88" fmla="*/ 213453 w 496512"/>
                <a:gd name="connsiteY88" fmla="*/ 253681 h 430370"/>
                <a:gd name="connsiteX89" fmla="*/ 225169 w 496512"/>
                <a:gd name="connsiteY89" fmla="*/ 239617 h 430370"/>
                <a:gd name="connsiteX90" fmla="*/ 236498 w 496512"/>
                <a:gd name="connsiteY90" fmla="*/ 226164 h 430370"/>
                <a:gd name="connsiteX91" fmla="*/ 252420 w 496512"/>
                <a:gd name="connsiteY91" fmla="*/ 207396 h 430370"/>
                <a:gd name="connsiteX92" fmla="*/ 277317 w 496512"/>
                <a:gd name="connsiteY92" fmla="*/ 176640 h 430370"/>
                <a:gd name="connsiteX93" fmla="*/ 294779 w 496512"/>
                <a:gd name="connsiteY93" fmla="*/ 153543 h 430370"/>
                <a:gd name="connsiteX94" fmla="*/ 313883 w 496512"/>
                <a:gd name="connsiteY94" fmla="*/ 138823 h 430370"/>
                <a:gd name="connsiteX95" fmla="*/ 296682 w 496512"/>
                <a:gd name="connsiteY95" fmla="*/ 218212 h 430370"/>
                <a:gd name="connsiteX96" fmla="*/ 277408 w 496512"/>
                <a:gd name="connsiteY96" fmla="*/ 304823 h 430370"/>
                <a:gd name="connsiteX97" fmla="*/ 270661 w 496512"/>
                <a:gd name="connsiteY97" fmla="*/ 334188 h 430370"/>
                <a:gd name="connsiteX98" fmla="*/ 254423 w 496512"/>
                <a:gd name="connsiteY98" fmla="*/ 402131 h 430370"/>
                <a:gd name="connsiteX99" fmla="*/ 247592 w 496512"/>
                <a:gd name="connsiteY99" fmla="*/ 430370 h 430370"/>
                <a:gd name="connsiteX100" fmla="*/ 247709 w 496512"/>
                <a:gd name="connsiteY100" fmla="*/ 415746 h 430370"/>
                <a:gd name="connsiteX101" fmla="*/ 248590 w 496512"/>
                <a:gd name="connsiteY101" fmla="*/ 386076 h 430370"/>
                <a:gd name="connsiteX102" fmla="*/ 249671 w 496512"/>
                <a:gd name="connsiteY102" fmla="*/ 363954 h 430370"/>
                <a:gd name="connsiteX103" fmla="*/ 251594 w 496512"/>
                <a:gd name="connsiteY103" fmla="*/ 341063 h 430370"/>
                <a:gd name="connsiteX104" fmla="*/ 254238 w 496512"/>
                <a:gd name="connsiteY104" fmla="*/ 318113 h 430370"/>
                <a:gd name="connsiteX105" fmla="*/ 258042 w 496512"/>
                <a:gd name="connsiteY105" fmla="*/ 296337 h 430370"/>
                <a:gd name="connsiteX106" fmla="*/ 261672 w 496512"/>
                <a:gd name="connsiteY106" fmla="*/ 281419 h 430370"/>
                <a:gd name="connsiteX107" fmla="*/ 264504 w 496512"/>
                <a:gd name="connsiteY107" fmla="*/ 272299 h 430370"/>
                <a:gd name="connsiteX108" fmla="*/ 265994 w 496512"/>
                <a:gd name="connsiteY108" fmla="*/ 268103 h 430370"/>
                <a:gd name="connsiteX109" fmla="*/ 294405 w 496512"/>
                <a:gd name="connsiteY109" fmla="*/ 190916 h 430370"/>
                <a:gd name="connsiteX110" fmla="*/ 263026 w 496512"/>
                <a:gd name="connsiteY110" fmla="*/ 135345 h 430370"/>
                <a:gd name="connsiteX111" fmla="*/ 250643 w 496512"/>
                <a:gd name="connsiteY111" fmla="*/ 140315 h 430370"/>
                <a:gd name="connsiteX112" fmla="*/ 227412 w 496512"/>
                <a:gd name="connsiteY112" fmla="*/ 150052 h 430370"/>
                <a:gd name="connsiteX113" fmla="*/ 197000 w 496512"/>
                <a:gd name="connsiteY113" fmla="*/ 163868 h 430370"/>
                <a:gd name="connsiteX114" fmla="*/ 182005 w 496512"/>
                <a:gd name="connsiteY114" fmla="*/ 171054 h 430370"/>
                <a:gd name="connsiteX115" fmla="*/ 178194 w 496512"/>
                <a:gd name="connsiteY115" fmla="*/ 172994 h 430370"/>
                <a:gd name="connsiteX116" fmla="*/ 172586 w 496512"/>
                <a:gd name="connsiteY116" fmla="*/ 175976 h 430370"/>
                <a:gd name="connsiteX117" fmla="*/ 168101 w 496512"/>
                <a:gd name="connsiteY117" fmla="*/ 177931 h 430370"/>
                <a:gd name="connsiteX118" fmla="*/ 158700 w 496512"/>
                <a:gd name="connsiteY118" fmla="*/ 181461 h 430370"/>
                <a:gd name="connsiteX119" fmla="*/ 144176 w 496512"/>
                <a:gd name="connsiteY119" fmla="*/ 186157 h 430370"/>
                <a:gd name="connsiteX120" fmla="*/ 123848 w 496512"/>
                <a:gd name="connsiteY120" fmla="*/ 191177 h 430370"/>
                <a:gd name="connsiteX121" fmla="*/ 102950 w 496512"/>
                <a:gd name="connsiteY121" fmla="*/ 194915 h 430370"/>
                <a:gd name="connsiteX122" fmla="*/ 81874 w 496512"/>
                <a:gd name="connsiteY122" fmla="*/ 197613 h 430370"/>
                <a:gd name="connsiteX123" fmla="*/ 61196 w 496512"/>
                <a:gd name="connsiteY123" fmla="*/ 199433 h 430370"/>
                <a:gd name="connsiteX124" fmla="*/ 41403 w 496512"/>
                <a:gd name="connsiteY124" fmla="*/ 200528 h 430370"/>
                <a:gd name="connsiteX125" fmla="*/ 22896 w 496512"/>
                <a:gd name="connsiteY125" fmla="*/ 200962 h 430370"/>
                <a:gd name="connsiteX126" fmla="*/ 14324 w 496512"/>
                <a:gd name="connsiteY126" fmla="*/ 200985 h 430370"/>
                <a:gd name="connsiteX127" fmla="*/ 41543 w 496512"/>
                <a:gd name="connsiteY127" fmla="*/ 194386 h 430370"/>
                <a:gd name="connsiteX128" fmla="*/ 117594 w 496512"/>
                <a:gd name="connsiteY128" fmla="*/ 174476 h 430370"/>
                <a:gd name="connsiteX129" fmla="*/ 159785 w 496512"/>
                <a:gd name="connsiteY129" fmla="*/ 163202 h 430370"/>
                <a:gd name="connsiteX130" fmla="*/ 162416 w 496512"/>
                <a:gd name="connsiteY130" fmla="*/ 162601 h 430370"/>
                <a:gd name="connsiteX131" fmla="*/ 164869 w 496512"/>
                <a:gd name="connsiteY131" fmla="*/ 161902 h 430370"/>
                <a:gd name="connsiteX132" fmla="*/ 218283 w 496512"/>
                <a:gd name="connsiteY132" fmla="*/ 147493 h 430370"/>
                <a:gd name="connsiteX133" fmla="*/ 289990 w 496512"/>
                <a:gd name="connsiteY133" fmla="*/ 131298 h 430370"/>
                <a:gd name="connsiteX134" fmla="*/ 277130 w 496512"/>
                <a:gd name="connsiteY134" fmla="*/ 138932 h 430370"/>
                <a:gd name="connsiteX135" fmla="*/ 253951 w 496512"/>
                <a:gd name="connsiteY135" fmla="*/ 153600 h 430370"/>
                <a:gd name="connsiteX136" fmla="*/ 222997 w 496512"/>
                <a:gd name="connsiteY136" fmla="*/ 174606 h 430370"/>
                <a:gd name="connsiteX137" fmla="*/ 203999 w 496512"/>
                <a:gd name="connsiteY137" fmla="*/ 188115 h 430370"/>
                <a:gd name="connsiteX138" fmla="*/ 189956 w 496512"/>
                <a:gd name="connsiteY138" fmla="*/ 198121 h 430370"/>
                <a:gd name="connsiteX139" fmla="*/ 175322 w 496512"/>
                <a:gd name="connsiteY139" fmla="*/ 208326 h 430370"/>
                <a:gd name="connsiteX140" fmla="*/ 162972 w 496512"/>
                <a:gd name="connsiteY140" fmla="*/ 213605 h 430370"/>
                <a:gd name="connsiteX141" fmla="*/ 109770 w 496512"/>
                <a:gd name="connsiteY141" fmla="*/ 234238 h 430370"/>
                <a:gd name="connsiteX142" fmla="*/ 78736 w 496512"/>
                <a:gd name="connsiteY142" fmla="*/ 244827 h 430370"/>
                <a:gd name="connsiteX143" fmla="*/ 58491 w 496512"/>
                <a:gd name="connsiteY143" fmla="*/ 250962 h 430370"/>
                <a:gd name="connsiteX144" fmla="*/ 48728 w 496512"/>
                <a:gd name="connsiteY144" fmla="*/ 253531 h 430370"/>
                <a:gd name="connsiteX145" fmla="*/ 80838 w 496512"/>
                <a:gd name="connsiteY145" fmla="*/ 234822 h 430370"/>
                <a:gd name="connsiteX146" fmla="*/ 143472 w 496512"/>
                <a:gd name="connsiteY146" fmla="*/ 198767 h 430370"/>
                <a:gd name="connsiteX147" fmla="*/ 175967 w 496512"/>
                <a:gd name="connsiteY147" fmla="*/ 180480 h 430370"/>
                <a:gd name="connsiteX148" fmla="*/ 184466 w 496512"/>
                <a:gd name="connsiteY148" fmla="*/ 176059 h 430370"/>
                <a:gd name="connsiteX149" fmla="*/ 193413 w 496512"/>
                <a:gd name="connsiteY149" fmla="*/ 171659 h 430370"/>
                <a:gd name="connsiteX150" fmla="*/ 216322 w 496512"/>
                <a:gd name="connsiteY150" fmla="*/ 161109 h 430370"/>
                <a:gd name="connsiteX151" fmla="*/ 243596 w 496512"/>
                <a:gd name="connsiteY151" fmla="*/ 149230 h 430370"/>
                <a:gd name="connsiteX152" fmla="*/ 274027 w 496512"/>
                <a:gd name="connsiteY152" fmla="*/ 137042 h 430370"/>
                <a:gd name="connsiteX153" fmla="*/ 322353 w 496512"/>
                <a:gd name="connsiteY153" fmla="*/ 126952 h 430370"/>
                <a:gd name="connsiteX154" fmla="*/ 321352 w 496512"/>
                <a:gd name="connsiteY154" fmla="*/ 155271 h 430370"/>
                <a:gd name="connsiteX155" fmla="*/ 318549 w 496512"/>
                <a:gd name="connsiteY155" fmla="*/ 216765 h 430370"/>
                <a:gd name="connsiteX156" fmla="*/ 316076 w 496512"/>
                <a:gd name="connsiteY156" fmla="*/ 256911 h 430370"/>
                <a:gd name="connsiteX157" fmla="*/ 314728 w 496512"/>
                <a:gd name="connsiteY157" fmla="*/ 273950 h 430370"/>
                <a:gd name="connsiteX158" fmla="*/ 307716 w 496512"/>
                <a:gd name="connsiteY158" fmla="*/ 351235 h 430370"/>
                <a:gd name="connsiteX159" fmla="*/ 300396 w 496512"/>
                <a:gd name="connsiteY159" fmla="*/ 426396 h 430370"/>
                <a:gd name="connsiteX160" fmla="*/ 298132 w 496512"/>
                <a:gd name="connsiteY160" fmla="*/ 415840 h 430370"/>
                <a:gd name="connsiteX161" fmla="*/ 294623 w 496512"/>
                <a:gd name="connsiteY161" fmla="*/ 393020 h 430370"/>
                <a:gd name="connsiteX162" fmla="*/ 292139 w 496512"/>
                <a:gd name="connsiteY162" fmla="*/ 369349 h 430370"/>
                <a:gd name="connsiteX163" fmla="*/ 290449 w 496512"/>
                <a:gd name="connsiteY163" fmla="*/ 345983 h 430370"/>
                <a:gd name="connsiteX164" fmla="*/ 289051 w 496512"/>
                <a:gd name="connsiteY164" fmla="*/ 314102 h 430370"/>
                <a:gd name="connsiteX165" fmla="*/ 288728 w 496512"/>
                <a:gd name="connsiteY165" fmla="*/ 285276 h 430370"/>
                <a:gd name="connsiteX166" fmla="*/ 288754 w 496512"/>
                <a:gd name="connsiteY166" fmla="*/ 280699 h 430370"/>
                <a:gd name="connsiteX167" fmla="*/ 308645 w 496512"/>
                <a:gd name="connsiteY167" fmla="*/ 190432 h 430370"/>
                <a:gd name="connsiteX168" fmla="*/ 328151 w 496512"/>
                <a:gd name="connsiteY168" fmla="*/ 123711 h 430370"/>
                <a:gd name="connsiteX169" fmla="*/ 346526 w 496512"/>
                <a:gd name="connsiteY169" fmla="*/ 427240 h 430370"/>
                <a:gd name="connsiteX170" fmla="*/ 343436 w 496512"/>
                <a:gd name="connsiteY170" fmla="*/ 418134 h 430370"/>
                <a:gd name="connsiteX171" fmla="*/ 337581 w 496512"/>
                <a:gd name="connsiteY171" fmla="*/ 397645 h 430370"/>
                <a:gd name="connsiteX172" fmla="*/ 332566 w 496512"/>
                <a:gd name="connsiteY172" fmla="*/ 375444 h 430370"/>
                <a:gd name="connsiteX173" fmla="*/ 328314 w 496512"/>
                <a:gd name="connsiteY173" fmla="*/ 353233 h 430370"/>
                <a:gd name="connsiteX174" fmla="*/ 323291 w 496512"/>
                <a:gd name="connsiteY174" fmla="*/ 322196 h 430370"/>
                <a:gd name="connsiteX175" fmla="*/ 319682 w 496512"/>
                <a:gd name="connsiteY175" fmla="*/ 293644 h 430370"/>
                <a:gd name="connsiteX176" fmla="*/ 319170 w 496512"/>
                <a:gd name="connsiteY176" fmla="*/ 289046 h 430370"/>
                <a:gd name="connsiteX177" fmla="*/ 319885 w 496512"/>
                <a:gd name="connsiteY177" fmla="*/ 281095 h 430370"/>
                <a:gd name="connsiteX178" fmla="*/ 320459 w 496512"/>
                <a:gd name="connsiteY178" fmla="*/ 274303 h 430370"/>
                <a:gd name="connsiteX179" fmla="*/ 321837 w 496512"/>
                <a:gd name="connsiteY179" fmla="*/ 256556 h 430370"/>
                <a:gd name="connsiteX180" fmla="*/ 324260 w 496512"/>
                <a:gd name="connsiteY180" fmla="*/ 214501 h 430370"/>
                <a:gd name="connsiteX181" fmla="*/ 327156 w 496512"/>
                <a:gd name="connsiteY181" fmla="*/ 150892 h 430370"/>
                <a:gd name="connsiteX182" fmla="*/ 297362 w 496512"/>
                <a:gd name="connsiteY182" fmla="*/ 119917 h 430370"/>
                <a:gd name="connsiteX183" fmla="*/ 242865 w 496512"/>
                <a:gd name="connsiteY183" fmla="*/ 134887 h 430370"/>
                <a:gd name="connsiteX184" fmla="*/ 158416 w 496512"/>
                <a:gd name="connsiteY184" fmla="*/ 157581 h 430370"/>
                <a:gd name="connsiteX185" fmla="*/ 150714 w 496512"/>
                <a:gd name="connsiteY185" fmla="*/ 159301 h 430370"/>
                <a:gd name="connsiteX186" fmla="*/ 133691 w 496512"/>
                <a:gd name="connsiteY186" fmla="*/ 161815 h 430370"/>
                <a:gd name="connsiteX187" fmla="*/ 114822 w 496512"/>
                <a:gd name="connsiteY187" fmla="*/ 163439 h 430370"/>
                <a:gd name="connsiteX188" fmla="*/ 94740 w 496512"/>
                <a:gd name="connsiteY188" fmla="*/ 164111 h 430370"/>
                <a:gd name="connsiteX189" fmla="*/ 73790 w 496512"/>
                <a:gd name="connsiteY189" fmla="*/ 164118 h 430370"/>
                <a:gd name="connsiteX190" fmla="*/ 52424 w 496512"/>
                <a:gd name="connsiteY190" fmla="*/ 163387 h 430370"/>
                <a:gd name="connsiteX191" fmla="*/ 20426 w 496512"/>
                <a:gd name="connsiteY191" fmla="*/ 161643 h 430370"/>
                <a:gd name="connsiteX192" fmla="*/ 0 w 496512"/>
                <a:gd name="connsiteY192" fmla="*/ 159968 h 430370"/>
                <a:gd name="connsiteX193" fmla="*/ 27775 w 496512"/>
                <a:gd name="connsiteY193" fmla="*/ 155782 h 430370"/>
                <a:gd name="connsiteX194" fmla="*/ 97537 w 496512"/>
                <a:gd name="connsiteY194" fmla="*/ 145575 h 430370"/>
                <a:gd name="connsiteX195" fmla="*/ 127959 w 496512"/>
                <a:gd name="connsiteY195" fmla="*/ 141371 h 430370"/>
                <a:gd name="connsiteX196" fmla="*/ 218330 w 496512"/>
                <a:gd name="connsiteY196" fmla="*/ 129753 h 430370"/>
                <a:gd name="connsiteX197" fmla="*/ 332976 w 496512"/>
                <a:gd name="connsiteY197" fmla="*/ 112081 h 430370"/>
                <a:gd name="connsiteX198" fmla="*/ 335009 w 496512"/>
                <a:gd name="connsiteY198" fmla="*/ 119840 h 430370"/>
                <a:gd name="connsiteX199" fmla="*/ 340796 w 496512"/>
                <a:gd name="connsiteY199" fmla="*/ 145121 h 430370"/>
                <a:gd name="connsiteX200" fmla="*/ 352192 w 496512"/>
                <a:gd name="connsiteY200" fmla="*/ 198680 h 430370"/>
                <a:gd name="connsiteX201" fmla="*/ 369680 w 496512"/>
                <a:gd name="connsiteY201" fmla="*/ 284797 h 430370"/>
                <a:gd name="connsiteX202" fmla="*/ 385085 w 496512"/>
                <a:gd name="connsiteY202" fmla="*/ 363288 h 430370"/>
                <a:gd name="connsiteX203" fmla="*/ 390057 w 496512"/>
                <a:gd name="connsiteY203" fmla="*/ 389743 h 430370"/>
                <a:gd name="connsiteX204" fmla="*/ 386693 w 496512"/>
                <a:gd name="connsiteY204" fmla="*/ 381655 h 430370"/>
                <a:gd name="connsiteX205" fmla="*/ 379248 w 496512"/>
                <a:gd name="connsiteY205" fmla="*/ 362444 h 430370"/>
                <a:gd name="connsiteX206" fmla="*/ 367587 w 496512"/>
                <a:gd name="connsiteY206" fmla="*/ 330083 h 430370"/>
                <a:gd name="connsiteX207" fmla="*/ 346737 w 496512"/>
                <a:gd name="connsiteY207" fmla="*/ 268253 h 430370"/>
                <a:gd name="connsiteX208" fmla="*/ 341531 w 496512"/>
                <a:gd name="connsiteY208" fmla="*/ 252146 h 430370"/>
                <a:gd name="connsiteX209" fmla="*/ 339877 w 496512"/>
                <a:gd name="connsiteY209" fmla="*/ 107230 h 430370"/>
                <a:gd name="connsiteX210" fmla="*/ 344312 w 496512"/>
                <a:gd name="connsiteY210" fmla="*/ 119494 h 430370"/>
                <a:gd name="connsiteX211" fmla="*/ 358569 w 496512"/>
                <a:gd name="connsiteY211" fmla="*/ 156106 h 430370"/>
                <a:gd name="connsiteX212" fmla="*/ 371523 w 496512"/>
                <a:gd name="connsiteY212" fmla="*/ 186695 h 430370"/>
                <a:gd name="connsiteX213" fmla="*/ 378991 w 496512"/>
                <a:gd name="connsiteY213" fmla="*/ 203402 h 430370"/>
                <a:gd name="connsiteX214" fmla="*/ 378944 w 496512"/>
                <a:gd name="connsiteY214" fmla="*/ 203444 h 430370"/>
                <a:gd name="connsiteX215" fmla="*/ 380398 w 496512"/>
                <a:gd name="connsiteY215" fmla="*/ 211134 h 430370"/>
                <a:gd name="connsiteX216" fmla="*/ 389212 w 496512"/>
                <a:gd name="connsiteY216" fmla="*/ 249118 h 430370"/>
                <a:gd name="connsiteX217" fmla="*/ 408510 w 496512"/>
                <a:gd name="connsiteY217" fmla="*/ 327850 h 430370"/>
                <a:gd name="connsiteX218" fmla="*/ 418979 w 496512"/>
                <a:gd name="connsiteY218" fmla="*/ 368958 h 430370"/>
                <a:gd name="connsiteX219" fmla="*/ 412822 w 496512"/>
                <a:gd name="connsiteY219" fmla="*/ 358096 h 430370"/>
                <a:gd name="connsiteX220" fmla="*/ 399002 w 496512"/>
                <a:gd name="connsiteY220" fmla="*/ 331910 h 430370"/>
                <a:gd name="connsiteX221" fmla="*/ 380322 w 496512"/>
                <a:gd name="connsiteY221" fmla="*/ 294874 h 430370"/>
                <a:gd name="connsiteX222" fmla="*/ 375507 w 496512"/>
                <a:gd name="connsiteY222" fmla="*/ 285105 h 430370"/>
                <a:gd name="connsiteX223" fmla="*/ 364112 w 496512"/>
                <a:gd name="connsiteY223" fmla="*/ 228436 h 430370"/>
                <a:gd name="connsiteX224" fmla="*/ 348264 w 496512"/>
                <a:gd name="connsiteY224" fmla="*/ 152819 h 430370"/>
                <a:gd name="connsiteX225" fmla="*/ 340398 w 496512"/>
                <a:gd name="connsiteY225" fmla="*/ 117749 h 430370"/>
                <a:gd name="connsiteX226" fmla="*/ 337980 w 496512"/>
                <a:gd name="connsiteY226" fmla="*/ 108535 h 430370"/>
                <a:gd name="connsiteX227" fmla="*/ 338903 w 496512"/>
                <a:gd name="connsiteY227" fmla="*/ 107948 h 430370"/>
                <a:gd name="connsiteX228" fmla="*/ 162054 w 496512"/>
                <a:gd name="connsiteY228" fmla="*/ 107134 h 430370"/>
                <a:gd name="connsiteX229" fmla="*/ 181159 w 496512"/>
                <a:gd name="connsiteY229" fmla="*/ 107361 h 430370"/>
                <a:gd name="connsiteX230" fmla="*/ 225846 w 496512"/>
                <a:gd name="connsiteY230" fmla="*/ 108505 h 430370"/>
                <a:gd name="connsiteX231" fmla="*/ 291297 w 496512"/>
                <a:gd name="connsiteY231" fmla="*/ 110938 h 430370"/>
                <a:gd name="connsiteX232" fmla="*/ 315262 w 496512"/>
                <a:gd name="connsiteY232" fmla="*/ 111875 h 430370"/>
                <a:gd name="connsiteX233" fmla="*/ 315207 w 496512"/>
                <a:gd name="connsiteY233" fmla="*/ 112097 h 430370"/>
                <a:gd name="connsiteX234" fmla="*/ 315161 w 496512"/>
                <a:gd name="connsiteY234" fmla="*/ 112139 h 430370"/>
                <a:gd name="connsiteX235" fmla="*/ 259846 w 496512"/>
                <a:gd name="connsiteY235" fmla="*/ 118911 h 430370"/>
                <a:gd name="connsiteX236" fmla="*/ 153350 w 496512"/>
                <a:gd name="connsiteY236" fmla="*/ 132368 h 430370"/>
                <a:gd name="connsiteX237" fmla="*/ 153308 w 496512"/>
                <a:gd name="connsiteY237" fmla="*/ 132321 h 430370"/>
                <a:gd name="connsiteX238" fmla="*/ 150266 w 496512"/>
                <a:gd name="connsiteY238" fmla="*/ 132096 h 430370"/>
                <a:gd name="connsiteX239" fmla="*/ 122478 w 496512"/>
                <a:gd name="connsiteY239" fmla="*/ 129328 h 430370"/>
                <a:gd name="connsiteX240" fmla="*/ 90443 w 496512"/>
                <a:gd name="connsiteY240" fmla="*/ 125203 h 430370"/>
                <a:gd name="connsiteX241" fmla="*/ 66784 w 496512"/>
                <a:gd name="connsiteY241" fmla="*/ 121408 h 430370"/>
                <a:gd name="connsiteX242" fmla="*/ 42670 w 496512"/>
                <a:gd name="connsiteY242" fmla="*/ 116740 h 430370"/>
                <a:gd name="connsiteX243" fmla="*/ 19674 w 496512"/>
                <a:gd name="connsiteY243" fmla="*/ 111135 h 430370"/>
                <a:gd name="connsiteX244" fmla="*/ 9050 w 496512"/>
                <a:gd name="connsiteY244" fmla="*/ 107878 h 430370"/>
                <a:gd name="connsiteX245" fmla="*/ 84466 w 496512"/>
                <a:gd name="connsiteY245" fmla="*/ 107211 h 430370"/>
                <a:gd name="connsiteX246" fmla="*/ 345028 w 496512"/>
                <a:gd name="connsiteY246" fmla="*/ 104407 h 430370"/>
                <a:gd name="connsiteX247" fmla="*/ 353939 w 496512"/>
                <a:gd name="connsiteY247" fmla="*/ 118666 h 430370"/>
                <a:gd name="connsiteX248" fmla="*/ 379059 w 496512"/>
                <a:gd name="connsiteY248" fmla="*/ 161372 h 430370"/>
                <a:gd name="connsiteX249" fmla="*/ 392239 w 496512"/>
                <a:gd name="connsiteY249" fmla="*/ 185379 h 430370"/>
                <a:gd name="connsiteX250" fmla="*/ 400360 w 496512"/>
                <a:gd name="connsiteY250" fmla="*/ 201220 h 430370"/>
                <a:gd name="connsiteX251" fmla="*/ 404005 w 496512"/>
                <a:gd name="connsiteY251" fmla="*/ 208875 h 430370"/>
                <a:gd name="connsiteX252" fmla="*/ 440965 w 496512"/>
                <a:gd name="connsiteY252" fmla="*/ 287203 h 430370"/>
                <a:gd name="connsiteX253" fmla="*/ 462615 w 496512"/>
                <a:gd name="connsiteY253" fmla="*/ 332138 h 430370"/>
                <a:gd name="connsiteX254" fmla="*/ 457877 w 496512"/>
                <a:gd name="connsiteY254" fmla="*/ 326770 h 430370"/>
                <a:gd name="connsiteX255" fmla="*/ 448151 w 496512"/>
                <a:gd name="connsiteY255" fmla="*/ 314630 h 430370"/>
                <a:gd name="connsiteX256" fmla="*/ 438194 w 496512"/>
                <a:gd name="connsiteY256" fmla="*/ 300640 h 430370"/>
                <a:gd name="connsiteX257" fmla="*/ 428043 w 496512"/>
                <a:gd name="connsiteY257" fmla="*/ 285027 h 430370"/>
                <a:gd name="connsiteX258" fmla="*/ 417919 w 496512"/>
                <a:gd name="connsiteY258" fmla="*/ 267841 h 430370"/>
                <a:gd name="connsiteX259" fmla="*/ 407553 w 496512"/>
                <a:gd name="connsiteY259" fmla="*/ 249075 h 430370"/>
                <a:gd name="connsiteX260" fmla="*/ 397167 w 496512"/>
                <a:gd name="connsiteY260" fmla="*/ 228782 h 430370"/>
                <a:gd name="connsiteX261" fmla="*/ 386757 w 496512"/>
                <a:gd name="connsiteY261" fmla="*/ 207050 h 430370"/>
                <a:gd name="connsiteX262" fmla="*/ 381538 w 496512"/>
                <a:gd name="connsiteY262" fmla="*/ 195511 h 430370"/>
                <a:gd name="connsiteX263" fmla="*/ 374420 w 496512"/>
                <a:gd name="connsiteY263" fmla="*/ 179353 h 430370"/>
                <a:gd name="connsiteX264" fmla="*/ 362207 w 496512"/>
                <a:gd name="connsiteY264" fmla="*/ 149912 h 430370"/>
                <a:gd name="connsiteX265" fmla="*/ 348799 w 496512"/>
                <a:gd name="connsiteY265" fmla="*/ 115211 h 430370"/>
                <a:gd name="connsiteX266" fmla="*/ 350324 w 496512"/>
                <a:gd name="connsiteY266" fmla="*/ 100337 h 430370"/>
                <a:gd name="connsiteX267" fmla="*/ 355588 w 496512"/>
                <a:gd name="connsiteY267" fmla="*/ 106091 h 430370"/>
                <a:gd name="connsiteX268" fmla="*/ 376700 w 496512"/>
                <a:gd name="connsiteY268" fmla="*/ 129829 h 430370"/>
                <a:gd name="connsiteX269" fmla="*/ 403823 w 496512"/>
                <a:gd name="connsiteY269" fmla="*/ 161731 h 430370"/>
                <a:gd name="connsiteX270" fmla="*/ 423679 w 496512"/>
                <a:gd name="connsiteY270" fmla="*/ 186532 h 430370"/>
                <a:gd name="connsiteX271" fmla="*/ 434892 w 496512"/>
                <a:gd name="connsiteY271" fmla="*/ 201883 h 430370"/>
                <a:gd name="connsiteX272" fmla="*/ 439525 w 496512"/>
                <a:gd name="connsiteY272" fmla="*/ 208729 h 430370"/>
                <a:gd name="connsiteX273" fmla="*/ 449026 w 496512"/>
                <a:gd name="connsiteY273" fmla="*/ 223239 h 430370"/>
                <a:gd name="connsiteX274" fmla="*/ 467205 w 496512"/>
                <a:gd name="connsiteY274" fmla="*/ 249488 h 430370"/>
                <a:gd name="connsiteX275" fmla="*/ 483532 w 496512"/>
                <a:gd name="connsiteY275" fmla="*/ 271931 h 430370"/>
                <a:gd name="connsiteX276" fmla="*/ 496512 w 496512"/>
                <a:gd name="connsiteY276" fmla="*/ 288823 h 430370"/>
                <a:gd name="connsiteX277" fmla="*/ 496512 w 496512"/>
                <a:gd name="connsiteY277" fmla="*/ 292357 h 430370"/>
                <a:gd name="connsiteX278" fmla="*/ 494585 w 496512"/>
                <a:gd name="connsiteY278" fmla="*/ 290950 h 430370"/>
                <a:gd name="connsiteX279" fmla="*/ 473219 w 496512"/>
                <a:gd name="connsiteY279" fmla="*/ 274060 h 430370"/>
                <a:gd name="connsiteX280" fmla="*/ 455243 w 496512"/>
                <a:gd name="connsiteY280" fmla="*/ 258624 h 430370"/>
                <a:gd name="connsiteX281" fmla="*/ 442965 w 496512"/>
                <a:gd name="connsiteY281" fmla="*/ 247170 h 430370"/>
                <a:gd name="connsiteX282" fmla="*/ 430808 w 496512"/>
                <a:gd name="connsiteY282" fmla="*/ 235004 h 430370"/>
                <a:gd name="connsiteX283" fmla="*/ 418993 w 496512"/>
                <a:gd name="connsiteY283" fmla="*/ 222181 h 430370"/>
                <a:gd name="connsiteX284" fmla="*/ 413411 w 496512"/>
                <a:gd name="connsiteY284" fmla="*/ 215515 h 430370"/>
                <a:gd name="connsiteX285" fmla="*/ 411233 w 496512"/>
                <a:gd name="connsiteY285" fmla="*/ 210978 h 430370"/>
                <a:gd name="connsiteX286" fmla="*/ 409100 w 496512"/>
                <a:gd name="connsiteY286" fmla="*/ 206397 h 430370"/>
                <a:gd name="connsiteX287" fmla="*/ 405400 w 496512"/>
                <a:gd name="connsiteY287" fmla="*/ 198697 h 430370"/>
                <a:gd name="connsiteX288" fmla="*/ 397138 w 496512"/>
                <a:gd name="connsiteY288" fmla="*/ 182540 h 430370"/>
                <a:gd name="connsiteX289" fmla="*/ 383630 w 496512"/>
                <a:gd name="connsiteY289" fmla="*/ 158118 h 430370"/>
                <a:gd name="connsiteX290" fmla="*/ 358206 w 496512"/>
                <a:gd name="connsiteY290" fmla="*/ 114952 h 430370"/>
                <a:gd name="connsiteX291" fmla="*/ 349355 w 496512"/>
                <a:gd name="connsiteY291" fmla="*/ 100964 h 430370"/>
                <a:gd name="connsiteX292" fmla="*/ 349908 w 496512"/>
                <a:gd name="connsiteY292" fmla="*/ 100632 h 430370"/>
                <a:gd name="connsiteX293" fmla="*/ 12184 w 496512"/>
                <a:gd name="connsiteY293" fmla="*/ 61716 h 430370"/>
                <a:gd name="connsiteX294" fmla="*/ 313323 w 496512"/>
                <a:gd name="connsiteY294" fmla="*/ 106090 h 430370"/>
                <a:gd name="connsiteX295" fmla="*/ 287947 w 496512"/>
                <a:gd name="connsiteY295" fmla="*/ 105003 h 430370"/>
                <a:gd name="connsiteX296" fmla="*/ 223841 w 496512"/>
                <a:gd name="connsiteY296" fmla="*/ 102681 h 430370"/>
                <a:gd name="connsiteX297" fmla="*/ 180576 w 496512"/>
                <a:gd name="connsiteY297" fmla="*/ 101558 h 430370"/>
                <a:gd name="connsiteX298" fmla="*/ 162201 w 496512"/>
                <a:gd name="connsiteY298" fmla="*/ 101366 h 430370"/>
                <a:gd name="connsiteX299" fmla="*/ 155387 w 496512"/>
                <a:gd name="connsiteY299" fmla="*/ 101331 h 430370"/>
                <a:gd name="connsiteX300" fmla="*/ 147447 w 496512"/>
                <a:gd name="connsiteY300" fmla="*/ 101380 h 430370"/>
                <a:gd name="connsiteX301" fmla="*/ 142958 w 496512"/>
                <a:gd name="connsiteY301" fmla="*/ 100507 h 430370"/>
                <a:gd name="connsiteX302" fmla="*/ 114763 w 496512"/>
                <a:gd name="connsiteY302" fmla="*/ 94272 h 430370"/>
                <a:gd name="connsiteX303" fmla="*/ 84304 w 496512"/>
                <a:gd name="connsiteY303" fmla="*/ 86502 h 430370"/>
                <a:gd name="connsiteX304" fmla="*/ 62518 w 496512"/>
                <a:gd name="connsiteY304" fmla="*/ 80328 h 430370"/>
                <a:gd name="connsiteX305" fmla="*/ 40946 w 496512"/>
                <a:gd name="connsiteY305" fmla="*/ 73357 h 430370"/>
                <a:gd name="connsiteX306" fmla="*/ 20971 w 496512"/>
                <a:gd name="connsiteY306" fmla="*/ 65785 h 430370"/>
                <a:gd name="connsiteX307" fmla="*/ 53265 w 496512"/>
                <a:gd name="connsiteY307" fmla="*/ 21819 h 430370"/>
                <a:gd name="connsiteX308" fmla="*/ 79421 w 496512"/>
                <a:gd name="connsiteY308" fmla="*/ 29087 h 430370"/>
                <a:gd name="connsiteX309" fmla="*/ 155820 w 496512"/>
                <a:gd name="connsiteY309" fmla="*/ 50975 h 430370"/>
                <a:gd name="connsiteX310" fmla="*/ 239193 w 496512"/>
                <a:gd name="connsiteY310" fmla="*/ 75508 h 430370"/>
                <a:gd name="connsiteX311" fmla="*/ 290911 w 496512"/>
                <a:gd name="connsiteY311" fmla="*/ 91273 h 430370"/>
                <a:gd name="connsiteX312" fmla="*/ 315336 w 496512"/>
                <a:gd name="connsiteY312" fmla="*/ 99091 h 430370"/>
                <a:gd name="connsiteX313" fmla="*/ 322800 w 496512"/>
                <a:gd name="connsiteY313" fmla="*/ 101801 h 430370"/>
                <a:gd name="connsiteX314" fmla="*/ 185824 w 496512"/>
                <a:gd name="connsiteY314" fmla="*/ 81617 h 430370"/>
                <a:gd name="connsiteX315" fmla="*/ 171287 w 496512"/>
                <a:gd name="connsiteY315" fmla="*/ 75495 h 430370"/>
                <a:gd name="connsiteX316" fmla="*/ 111408 w 496512"/>
                <a:gd name="connsiteY316" fmla="*/ 49494 h 430370"/>
                <a:gd name="connsiteX317" fmla="*/ 79877 w 496512"/>
                <a:gd name="connsiteY317" fmla="*/ 34942 h 430370"/>
                <a:gd name="connsiteX318" fmla="*/ 61205 w 496512"/>
                <a:gd name="connsiteY318" fmla="*/ 25898 h 430370"/>
                <a:gd name="connsiteX319" fmla="*/ 484888 w 496512"/>
                <a:gd name="connsiteY319" fmla="*/ 2422 h 430370"/>
                <a:gd name="connsiteX320" fmla="*/ 486480 w 496512"/>
                <a:gd name="connsiteY320" fmla="*/ 2941 h 430370"/>
                <a:gd name="connsiteX321" fmla="*/ 487079 w 496512"/>
                <a:gd name="connsiteY321" fmla="*/ 3597 h 430370"/>
                <a:gd name="connsiteX322" fmla="*/ 490605 w 496512"/>
                <a:gd name="connsiteY322" fmla="*/ 9048 h 430370"/>
                <a:gd name="connsiteX323" fmla="*/ 490893 w 496512"/>
                <a:gd name="connsiteY323" fmla="*/ 9643 h 430370"/>
                <a:gd name="connsiteX324" fmla="*/ 491024 w 496512"/>
                <a:gd name="connsiteY324" fmla="*/ 10726 h 430370"/>
                <a:gd name="connsiteX325" fmla="*/ 490774 w 496512"/>
                <a:gd name="connsiteY325" fmla="*/ 11298 h 430370"/>
                <a:gd name="connsiteX326" fmla="*/ 490567 w 496512"/>
                <a:gd name="connsiteY326" fmla="*/ 11917 h 430370"/>
                <a:gd name="connsiteX327" fmla="*/ 489816 w 496512"/>
                <a:gd name="connsiteY327" fmla="*/ 12691 h 430370"/>
                <a:gd name="connsiteX328" fmla="*/ 489313 w 496512"/>
                <a:gd name="connsiteY328" fmla="*/ 12893 h 430370"/>
                <a:gd name="connsiteX329" fmla="*/ 485711 w 496512"/>
                <a:gd name="connsiteY329" fmla="*/ 14211 h 430370"/>
                <a:gd name="connsiteX330" fmla="*/ 477477 w 496512"/>
                <a:gd name="connsiteY330" fmla="*/ 17791 h 430370"/>
                <a:gd name="connsiteX331" fmla="*/ 463257 w 496512"/>
                <a:gd name="connsiteY331" fmla="*/ 24871 h 430370"/>
                <a:gd name="connsiteX332" fmla="*/ 441000 w 496512"/>
                <a:gd name="connsiteY332" fmla="*/ 37154 h 430370"/>
                <a:gd name="connsiteX333" fmla="*/ 416768 w 496512"/>
                <a:gd name="connsiteY333" fmla="*/ 51502 h 430370"/>
                <a:gd name="connsiteX334" fmla="*/ 379680 w 496512"/>
                <a:gd name="connsiteY334" fmla="*/ 74516 h 430370"/>
                <a:gd name="connsiteX335" fmla="*/ 336495 w 496512"/>
                <a:gd name="connsiteY335" fmla="*/ 102506 h 430370"/>
                <a:gd name="connsiteX336" fmla="*/ 321980 w 496512"/>
                <a:gd name="connsiteY336" fmla="*/ 112174 h 430370"/>
                <a:gd name="connsiteX337" fmla="*/ 324934 w 496512"/>
                <a:gd name="connsiteY337" fmla="*/ 108270 h 430370"/>
                <a:gd name="connsiteX338" fmla="*/ 331050 w 496512"/>
                <a:gd name="connsiteY338" fmla="*/ 100872 h 430370"/>
                <a:gd name="connsiteX339" fmla="*/ 337515 w 496512"/>
                <a:gd name="connsiteY339" fmla="*/ 93670 h 430370"/>
                <a:gd name="connsiteX340" fmla="*/ 344373 w 496512"/>
                <a:gd name="connsiteY340" fmla="*/ 86709 h 430370"/>
                <a:gd name="connsiteX341" fmla="*/ 347927 w 496512"/>
                <a:gd name="connsiteY341" fmla="*/ 83458 h 430370"/>
                <a:gd name="connsiteX342" fmla="*/ 352369 w 496512"/>
                <a:gd name="connsiteY342" fmla="*/ 79395 h 430370"/>
                <a:gd name="connsiteX343" fmla="*/ 362810 w 496512"/>
                <a:gd name="connsiteY343" fmla="*/ 70532 h 430370"/>
                <a:gd name="connsiteX344" fmla="*/ 375169 w 496512"/>
                <a:gd name="connsiteY344" fmla="*/ 60946 h 430370"/>
                <a:gd name="connsiteX345" fmla="*/ 389746 w 496512"/>
                <a:gd name="connsiteY345" fmla="*/ 50877 h 430370"/>
                <a:gd name="connsiteX346" fmla="*/ 406410 w 496512"/>
                <a:gd name="connsiteY346" fmla="*/ 40272 h 430370"/>
                <a:gd name="connsiteX347" fmla="*/ 425411 w 496512"/>
                <a:gd name="connsiteY347" fmla="*/ 29594 h 430370"/>
                <a:gd name="connsiteX348" fmla="*/ 446888 w 496512"/>
                <a:gd name="connsiteY348" fmla="*/ 18711 h 430370"/>
                <a:gd name="connsiteX349" fmla="*/ 470825 w 496512"/>
                <a:gd name="connsiteY349" fmla="*/ 7983 h 430370"/>
                <a:gd name="connsiteX350" fmla="*/ 483981 w 496512"/>
                <a:gd name="connsiteY350" fmla="*/ 2651 h 430370"/>
                <a:gd name="connsiteX351" fmla="*/ 215819 w 496512"/>
                <a:gd name="connsiteY351" fmla="*/ 0 h 430370"/>
                <a:gd name="connsiteX352" fmla="*/ 251559 w 496512"/>
                <a:gd name="connsiteY352" fmla="*/ 0 h 430370"/>
                <a:gd name="connsiteX353" fmla="*/ 258579 w 496512"/>
                <a:gd name="connsiteY353" fmla="*/ 6221 h 430370"/>
                <a:gd name="connsiteX354" fmla="*/ 281267 w 496512"/>
                <a:gd name="connsiteY354" fmla="*/ 27745 h 430370"/>
                <a:gd name="connsiteX355" fmla="*/ 310203 w 496512"/>
                <a:gd name="connsiteY355" fmla="*/ 57129 h 430370"/>
                <a:gd name="connsiteX356" fmla="*/ 331840 w 496512"/>
                <a:gd name="connsiteY356" fmla="*/ 80128 h 430370"/>
                <a:gd name="connsiteX357" fmla="*/ 337232 w 496512"/>
                <a:gd name="connsiteY357" fmla="*/ 86023 h 430370"/>
                <a:gd name="connsiteX358" fmla="*/ 336999 w 496512"/>
                <a:gd name="connsiteY358" fmla="*/ 86237 h 430370"/>
                <a:gd name="connsiteX359" fmla="*/ 336720 w 496512"/>
                <a:gd name="connsiteY359" fmla="*/ 86493 h 430370"/>
                <a:gd name="connsiteX360" fmla="*/ 323994 w 496512"/>
                <a:gd name="connsiteY360" fmla="*/ 77081 h 430370"/>
                <a:gd name="connsiteX361" fmla="*/ 283551 w 496512"/>
                <a:gd name="connsiteY361" fmla="*/ 48425 h 430370"/>
                <a:gd name="connsiteX362" fmla="*/ 260502 w 496512"/>
                <a:gd name="connsiteY362" fmla="*/ 33161 h 430370"/>
                <a:gd name="connsiteX363" fmla="*/ 245143 w 496512"/>
                <a:gd name="connsiteY363" fmla="*/ 23494 h 430370"/>
                <a:gd name="connsiteX364" fmla="*/ 237760 w 496512"/>
                <a:gd name="connsiteY364" fmla="*/ 19077 h 430370"/>
                <a:gd name="connsiteX365" fmla="*/ 233387 w 496512"/>
                <a:gd name="connsiteY365" fmla="*/ 16546 h 430370"/>
                <a:gd name="connsiteX366" fmla="*/ 229061 w 496512"/>
                <a:gd name="connsiteY366" fmla="*/ 13973 h 430370"/>
                <a:gd name="connsiteX367" fmla="*/ 222962 w 496512"/>
                <a:gd name="connsiteY367" fmla="*/ 7866 h 430370"/>
                <a:gd name="connsiteX368" fmla="*/ 170740 w 496512"/>
                <a:gd name="connsiteY368" fmla="*/ 0 h 430370"/>
                <a:gd name="connsiteX369" fmla="*/ 193886 w 496512"/>
                <a:gd name="connsiteY369" fmla="*/ 0 h 430370"/>
                <a:gd name="connsiteX370" fmla="*/ 234923 w 496512"/>
                <a:gd name="connsiteY370" fmla="*/ 24079 h 430370"/>
                <a:gd name="connsiteX371" fmla="*/ 242097 w 496512"/>
                <a:gd name="connsiteY371" fmla="*/ 28257 h 430370"/>
                <a:gd name="connsiteX372" fmla="*/ 256941 w 496512"/>
                <a:gd name="connsiteY372" fmla="*/ 37623 h 430370"/>
                <a:gd name="connsiteX373" fmla="*/ 279308 w 496512"/>
                <a:gd name="connsiteY373" fmla="*/ 52394 h 430370"/>
                <a:gd name="connsiteX374" fmla="*/ 318909 w 496512"/>
                <a:gd name="connsiteY374" fmla="*/ 80271 h 430370"/>
                <a:gd name="connsiteX375" fmla="*/ 332462 w 496512"/>
                <a:gd name="connsiteY375" fmla="*/ 90387 h 430370"/>
                <a:gd name="connsiteX376" fmla="*/ 321505 w 496512"/>
                <a:gd name="connsiteY376" fmla="*/ 85459 h 430370"/>
                <a:gd name="connsiteX377" fmla="*/ 286011 w 496512"/>
                <a:gd name="connsiteY377" fmla="*/ 68088 h 430370"/>
                <a:gd name="connsiteX378" fmla="*/ 256008 w 496512"/>
                <a:gd name="connsiteY378" fmla="*/ 52395 h 430370"/>
                <a:gd name="connsiteX379" fmla="*/ 222861 w 496512"/>
                <a:gd name="connsiteY379" fmla="*/ 33737 h 430370"/>
                <a:gd name="connsiteX380" fmla="*/ 197658 w 496512"/>
                <a:gd name="connsiteY380" fmla="*/ 18122 h 430370"/>
                <a:gd name="connsiteX381" fmla="*/ 180998 w 496512"/>
                <a:gd name="connsiteY381" fmla="*/ 7240 h 430370"/>
                <a:gd name="connsiteX382" fmla="*/ 84173 w 496512"/>
                <a:gd name="connsiteY382" fmla="*/ 0 h 430370"/>
                <a:gd name="connsiteX383" fmla="*/ 91430 w 496512"/>
                <a:gd name="connsiteY383" fmla="*/ 0 h 430370"/>
                <a:gd name="connsiteX384" fmla="*/ 116097 w 496512"/>
                <a:gd name="connsiteY384" fmla="*/ 8649 h 430370"/>
                <a:gd name="connsiteX385" fmla="*/ 193391 w 496512"/>
                <a:gd name="connsiteY385" fmla="*/ 34799 h 430370"/>
                <a:gd name="connsiteX386" fmla="*/ 231265 w 496512"/>
                <a:gd name="connsiteY386" fmla="*/ 47122 h 430370"/>
                <a:gd name="connsiteX387" fmla="*/ 239099 w 496512"/>
                <a:gd name="connsiteY387" fmla="*/ 49400 h 430370"/>
                <a:gd name="connsiteX388" fmla="*/ 254452 w 496512"/>
                <a:gd name="connsiteY388" fmla="*/ 58024 h 430370"/>
                <a:gd name="connsiteX389" fmla="*/ 282846 w 496512"/>
                <a:gd name="connsiteY389" fmla="*/ 72836 h 430370"/>
                <a:gd name="connsiteX390" fmla="*/ 316938 w 496512"/>
                <a:gd name="connsiteY390" fmla="*/ 89562 h 430370"/>
                <a:gd name="connsiteX391" fmla="*/ 328624 w 496512"/>
                <a:gd name="connsiteY391" fmla="*/ 94928 h 430370"/>
                <a:gd name="connsiteX392" fmla="*/ 327633 w 496512"/>
                <a:gd name="connsiteY392" fmla="*/ 96094 h 430370"/>
                <a:gd name="connsiteX393" fmla="*/ 326686 w 496512"/>
                <a:gd name="connsiteY393" fmla="*/ 97217 h 430370"/>
                <a:gd name="connsiteX394" fmla="*/ 317732 w 496512"/>
                <a:gd name="connsiteY394" fmla="*/ 93902 h 430370"/>
                <a:gd name="connsiteX395" fmla="*/ 283694 w 496512"/>
                <a:gd name="connsiteY395" fmla="*/ 83050 h 430370"/>
                <a:gd name="connsiteX396" fmla="*/ 210162 w 496512"/>
                <a:gd name="connsiteY396" fmla="*/ 61014 h 430370"/>
                <a:gd name="connsiteX397" fmla="*/ 155375 w 496512"/>
                <a:gd name="connsiteY397" fmla="*/ 44930 h 430370"/>
                <a:gd name="connsiteX398" fmla="*/ 146901 w 496512"/>
                <a:gd name="connsiteY398" fmla="*/ 39888 h 430370"/>
                <a:gd name="connsiteX399" fmla="*/ 112043 w 496512"/>
                <a:gd name="connsiteY399" fmla="*/ 18195 h 430370"/>
                <a:gd name="connsiteX400" fmla="*/ 87202 w 496512"/>
                <a:gd name="connsiteY400" fmla="*/ 2109 h 4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496512" h="430370">
                  <a:moveTo>
                    <a:pt x="297099" y="168089"/>
                  </a:moveTo>
                  <a:lnTo>
                    <a:pt x="280416" y="212902"/>
                  </a:lnTo>
                  <a:lnTo>
                    <a:pt x="260600" y="266506"/>
                  </a:lnTo>
                  <a:lnTo>
                    <a:pt x="260235" y="267612"/>
                  </a:lnTo>
                  <a:lnTo>
                    <a:pt x="259868" y="268807"/>
                  </a:lnTo>
                  <a:lnTo>
                    <a:pt x="244531" y="310582"/>
                  </a:lnTo>
                  <a:lnTo>
                    <a:pt x="217507" y="385813"/>
                  </a:lnTo>
                  <a:lnTo>
                    <a:pt x="208268" y="412735"/>
                  </a:lnTo>
                  <a:lnTo>
                    <a:pt x="209772" y="397183"/>
                  </a:lnTo>
                  <a:lnTo>
                    <a:pt x="213796" y="368505"/>
                  </a:lnTo>
                  <a:lnTo>
                    <a:pt x="217423" y="347663"/>
                  </a:lnTo>
                  <a:lnTo>
                    <a:pt x="222208" y="326020"/>
                  </a:lnTo>
                  <a:lnTo>
                    <a:pt x="227982" y="304330"/>
                  </a:lnTo>
                  <a:lnTo>
                    <a:pt x="233227" y="288451"/>
                  </a:lnTo>
                  <a:lnTo>
                    <a:pt x="237100" y="278121"/>
                  </a:lnTo>
                  <a:lnTo>
                    <a:pt x="241359" y="268212"/>
                  </a:lnTo>
                  <a:lnTo>
                    <a:pt x="245867" y="258763"/>
                  </a:lnTo>
                  <a:lnTo>
                    <a:pt x="248362" y="254162"/>
                  </a:lnTo>
                  <a:lnTo>
                    <a:pt x="249904" y="251807"/>
                  </a:lnTo>
                  <a:lnTo>
                    <a:pt x="250969" y="250059"/>
                  </a:lnTo>
                  <a:lnTo>
                    <a:pt x="258968" y="236814"/>
                  </a:lnTo>
                  <a:lnTo>
                    <a:pt x="276830" y="205787"/>
                  </a:lnTo>
                  <a:lnTo>
                    <a:pt x="290273" y="181206"/>
                  </a:lnTo>
                  <a:close/>
                  <a:moveTo>
                    <a:pt x="279370" y="152652"/>
                  </a:moveTo>
                  <a:lnTo>
                    <a:pt x="256024" y="177279"/>
                  </a:lnTo>
                  <a:lnTo>
                    <a:pt x="215563" y="220576"/>
                  </a:lnTo>
                  <a:lnTo>
                    <a:pt x="189676" y="248905"/>
                  </a:lnTo>
                  <a:lnTo>
                    <a:pt x="178151" y="261945"/>
                  </a:lnTo>
                  <a:lnTo>
                    <a:pt x="89790" y="329417"/>
                  </a:lnTo>
                  <a:lnTo>
                    <a:pt x="162260" y="244009"/>
                  </a:lnTo>
                  <a:lnTo>
                    <a:pt x="176094" y="233681"/>
                  </a:lnTo>
                  <a:lnTo>
                    <a:pt x="206571" y="210369"/>
                  </a:lnTo>
                  <a:lnTo>
                    <a:pt x="253029" y="173817"/>
                  </a:lnTo>
                  <a:close/>
                  <a:moveTo>
                    <a:pt x="291806" y="147934"/>
                  </a:moveTo>
                  <a:lnTo>
                    <a:pt x="283833" y="158757"/>
                  </a:lnTo>
                  <a:lnTo>
                    <a:pt x="268409" y="178719"/>
                  </a:lnTo>
                  <a:lnTo>
                    <a:pt x="246343" y="205791"/>
                  </a:lnTo>
                  <a:lnTo>
                    <a:pt x="232140" y="222484"/>
                  </a:lnTo>
                  <a:lnTo>
                    <a:pt x="222904" y="233430"/>
                  </a:lnTo>
                  <a:lnTo>
                    <a:pt x="203894" y="256329"/>
                  </a:lnTo>
                  <a:lnTo>
                    <a:pt x="194151" y="268599"/>
                  </a:lnTo>
                  <a:lnTo>
                    <a:pt x="191212" y="272148"/>
                  </a:lnTo>
                  <a:lnTo>
                    <a:pt x="183933" y="280441"/>
                  </a:lnTo>
                  <a:lnTo>
                    <a:pt x="170377" y="294649"/>
                  </a:lnTo>
                  <a:lnTo>
                    <a:pt x="149578" y="315310"/>
                  </a:lnTo>
                  <a:lnTo>
                    <a:pt x="128583" y="335289"/>
                  </a:lnTo>
                  <a:lnTo>
                    <a:pt x="119271" y="343893"/>
                  </a:lnTo>
                  <a:lnTo>
                    <a:pt x="136163" y="322156"/>
                  </a:lnTo>
                  <a:lnTo>
                    <a:pt x="161918" y="289816"/>
                  </a:lnTo>
                  <a:lnTo>
                    <a:pt x="167423" y="283059"/>
                  </a:lnTo>
                  <a:lnTo>
                    <a:pt x="181142" y="267152"/>
                  </a:lnTo>
                  <a:lnTo>
                    <a:pt x="205700" y="239609"/>
                  </a:lnTo>
                  <a:lnTo>
                    <a:pt x="261264" y="179831"/>
                  </a:lnTo>
                  <a:close/>
                  <a:moveTo>
                    <a:pt x="284711" y="141023"/>
                  </a:moveTo>
                  <a:lnTo>
                    <a:pt x="250450" y="168667"/>
                  </a:lnTo>
                  <a:lnTo>
                    <a:pt x="186379" y="218768"/>
                  </a:lnTo>
                  <a:lnTo>
                    <a:pt x="156990" y="240840"/>
                  </a:lnTo>
                  <a:lnTo>
                    <a:pt x="140065" y="253056"/>
                  </a:lnTo>
                  <a:lnTo>
                    <a:pt x="132804" y="257894"/>
                  </a:lnTo>
                  <a:lnTo>
                    <a:pt x="98397" y="280775"/>
                  </a:lnTo>
                  <a:lnTo>
                    <a:pt x="75118" y="295625"/>
                  </a:lnTo>
                  <a:lnTo>
                    <a:pt x="84650" y="287164"/>
                  </a:lnTo>
                  <a:lnTo>
                    <a:pt x="106368" y="268071"/>
                  </a:lnTo>
                  <a:lnTo>
                    <a:pt x="128757" y="249053"/>
                  </a:lnTo>
                  <a:lnTo>
                    <a:pt x="144155" y="236860"/>
                  </a:lnTo>
                  <a:lnTo>
                    <a:pt x="153017" y="230298"/>
                  </a:lnTo>
                  <a:lnTo>
                    <a:pt x="156899" y="227779"/>
                  </a:lnTo>
                  <a:lnTo>
                    <a:pt x="170404" y="218776"/>
                  </a:lnTo>
                  <a:lnTo>
                    <a:pt x="195415" y="201311"/>
                  </a:lnTo>
                  <a:lnTo>
                    <a:pt x="207326" y="192821"/>
                  </a:lnTo>
                  <a:lnTo>
                    <a:pt x="224706" y="180445"/>
                  </a:lnTo>
                  <a:lnTo>
                    <a:pt x="252800" y="161278"/>
                  </a:lnTo>
                  <a:lnTo>
                    <a:pt x="273409" y="147924"/>
                  </a:lnTo>
                  <a:close/>
                  <a:moveTo>
                    <a:pt x="303974" y="140669"/>
                  </a:moveTo>
                  <a:lnTo>
                    <a:pt x="300051" y="149064"/>
                  </a:lnTo>
                  <a:lnTo>
                    <a:pt x="291947" y="165575"/>
                  </a:lnTo>
                  <a:lnTo>
                    <a:pt x="279525" y="189296"/>
                  </a:lnTo>
                  <a:lnTo>
                    <a:pt x="256184" y="230302"/>
                  </a:lnTo>
                  <a:lnTo>
                    <a:pt x="246141" y="247041"/>
                  </a:lnTo>
                  <a:lnTo>
                    <a:pt x="240929" y="255156"/>
                  </a:lnTo>
                  <a:lnTo>
                    <a:pt x="219895" y="285811"/>
                  </a:lnTo>
                  <a:lnTo>
                    <a:pt x="178276" y="345079"/>
                  </a:lnTo>
                  <a:lnTo>
                    <a:pt x="156769" y="375310"/>
                  </a:lnTo>
                  <a:lnTo>
                    <a:pt x="160203" y="365817"/>
                  </a:lnTo>
                  <a:lnTo>
                    <a:pt x="168278" y="345986"/>
                  </a:lnTo>
                  <a:lnTo>
                    <a:pt x="177263" y="325836"/>
                  </a:lnTo>
                  <a:lnTo>
                    <a:pt x="186439" y="306457"/>
                  </a:lnTo>
                  <a:lnTo>
                    <a:pt x="207477" y="264812"/>
                  </a:lnTo>
                  <a:lnTo>
                    <a:pt x="213453" y="253681"/>
                  </a:lnTo>
                  <a:lnTo>
                    <a:pt x="225169" y="239617"/>
                  </a:lnTo>
                  <a:lnTo>
                    <a:pt x="236498" y="226164"/>
                  </a:lnTo>
                  <a:lnTo>
                    <a:pt x="252420" y="207396"/>
                  </a:lnTo>
                  <a:lnTo>
                    <a:pt x="277317" y="176640"/>
                  </a:lnTo>
                  <a:lnTo>
                    <a:pt x="294779" y="153543"/>
                  </a:lnTo>
                  <a:close/>
                  <a:moveTo>
                    <a:pt x="313883" y="138823"/>
                  </a:moveTo>
                  <a:lnTo>
                    <a:pt x="296682" y="218212"/>
                  </a:lnTo>
                  <a:lnTo>
                    <a:pt x="277408" y="304823"/>
                  </a:lnTo>
                  <a:lnTo>
                    <a:pt x="270661" y="334188"/>
                  </a:lnTo>
                  <a:lnTo>
                    <a:pt x="254423" y="402131"/>
                  </a:lnTo>
                  <a:lnTo>
                    <a:pt x="247592" y="430370"/>
                  </a:lnTo>
                  <a:lnTo>
                    <a:pt x="247709" y="415746"/>
                  </a:lnTo>
                  <a:lnTo>
                    <a:pt x="248590" y="386076"/>
                  </a:lnTo>
                  <a:lnTo>
                    <a:pt x="249671" y="363954"/>
                  </a:lnTo>
                  <a:lnTo>
                    <a:pt x="251594" y="341063"/>
                  </a:lnTo>
                  <a:lnTo>
                    <a:pt x="254238" y="318113"/>
                  </a:lnTo>
                  <a:lnTo>
                    <a:pt x="258042" y="296337"/>
                  </a:lnTo>
                  <a:lnTo>
                    <a:pt x="261672" y="281419"/>
                  </a:lnTo>
                  <a:lnTo>
                    <a:pt x="264504" y="272299"/>
                  </a:lnTo>
                  <a:lnTo>
                    <a:pt x="265994" y="268103"/>
                  </a:lnTo>
                  <a:lnTo>
                    <a:pt x="294405" y="190916"/>
                  </a:lnTo>
                  <a:close/>
                  <a:moveTo>
                    <a:pt x="263026" y="135345"/>
                  </a:moveTo>
                  <a:lnTo>
                    <a:pt x="250643" y="140315"/>
                  </a:lnTo>
                  <a:lnTo>
                    <a:pt x="227412" y="150052"/>
                  </a:lnTo>
                  <a:lnTo>
                    <a:pt x="197000" y="163868"/>
                  </a:lnTo>
                  <a:lnTo>
                    <a:pt x="182005" y="171054"/>
                  </a:lnTo>
                  <a:lnTo>
                    <a:pt x="178194" y="172994"/>
                  </a:lnTo>
                  <a:lnTo>
                    <a:pt x="172586" y="175976"/>
                  </a:lnTo>
                  <a:lnTo>
                    <a:pt x="168101" y="177931"/>
                  </a:lnTo>
                  <a:lnTo>
                    <a:pt x="158700" y="181461"/>
                  </a:lnTo>
                  <a:lnTo>
                    <a:pt x="144176" y="186157"/>
                  </a:lnTo>
                  <a:lnTo>
                    <a:pt x="123848" y="191177"/>
                  </a:lnTo>
                  <a:lnTo>
                    <a:pt x="102950" y="194915"/>
                  </a:lnTo>
                  <a:lnTo>
                    <a:pt x="81874" y="197613"/>
                  </a:lnTo>
                  <a:lnTo>
                    <a:pt x="61196" y="199433"/>
                  </a:lnTo>
                  <a:lnTo>
                    <a:pt x="41403" y="200528"/>
                  </a:lnTo>
                  <a:lnTo>
                    <a:pt x="22896" y="200962"/>
                  </a:lnTo>
                  <a:lnTo>
                    <a:pt x="14324" y="200985"/>
                  </a:lnTo>
                  <a:lnTo>
                    <a:pt x="41543" y="194386"/>
                  </a:lnTo>
                  <a:lnTo>
                    <a:pt x="117594" y="174476"/>
                  </a:lnTo>
                  <a:lnTo>
                    <a:pt x="159785" y="163202"/>
                  </a:lnTo>
                  <a:lnTo>
                    <a:pt x="162416" y="162601"/>
                  </a:lnTo>
                  <a:lnTo>
                    <a:pt x="164869" y="161902"/>
                  </a:lnTo>
                  <a:lnTo>
                    <a:pt x="218283" y="147493"/>
                  </a:lnTo>
                  <a:close/>
                  <a:moveTo>
                    <a:pt x="289990" y="131298"/>
                  </a:moveTo>
                  <a:lnTo>
                    <a:pt x="277130" y="138932"/>
                  </a:lnTo>
                  <a:lnTo>
                    <a:pt x="253951" y="153600"/>
                  </a:lnTo>
                  <a:lnTo>
                    <a:pt x="222997" y="174606"/>
                  </a:lnTo>
                  <a:lnTo>
                    <a:pt x="203999" y="188115"/>
                  </a:lnTo>
                  <a:lnTo>
                    <a:pt x="189956" y="198121"/>
                  </a:lnTo>
                  <a:lnTo>
                    <a:pt x="175322" y="208326"/>
                  </a:lnTo>
                  <a:lnTo>
                    <a:pt x="162972" y="213605"/>
                  </a:lnTo>
                  <a:lnTo>
                    <a:pt x="109770" y="234238"/>
                  </a:lnTo>
                  <a:lnTo>
                    <a:pt x="78736" y="244827"/>
                  </a:lnTo>
                  <a:lnTo>
                    <a:pt x="58491" y="250962"/>
                  </a:lnTo>
                  <a:lnTo>
                    <a:pt x="48728" y="253531"/>
                  </a:lnTo>
                  <a:lnTo>
                    <a:pt x="80838" y="234822"/>
                  </a:lnTo>
                  <a:lnTo>
                    <a:pt x="143472" y="198767"/>
                  </a:lnTo>
                  <a:lnTo>
                    <a:pt x="175967" y="180480"/>
                  </a:lnTo>
                  <a:lnTo>
                    <a:pt x="184466" y="176059"/>
                  </a:lnTo>
                  <a:lnTo>
                    <a:pt x="193413" y="171659"/>
                  </a:lnTo>
                  <a:lnTo>
                    <a:pt x="216322" y="161109"/>
                  </a:lnTo>
                  <a:lnTo>
                    <a:pt x="243596" y="149230"/>
                  </a:lnTo>
                  <a:lnTo>
                    <a:pt x="274027" y="137042"/>
                  </a:lnTo>
                  <a:close/>
                  <a:moveTo>
                    <a:pt x="322353" y="126952"/>
                  </a:moveTo>
                  <a:lnTo>
                    <a:pt x="321352" y="155271"/>
                  </a:lnTo>
                  <a:lnTo>
                    <a:pt x="318549" y="216765"/>
                  </a:lnTo>
                  <a:lnTo>
                    <a:pt x="316076" y="256911"/>
                  </a:lnTo>
                  <a:lnTo>
                    <a:pt x="314728" y="273950"/>
                  </a:lnTo>
                  <a:lnTo>
                    <a:pt x="307716" y="351235"/>
                  </a:lnTo>
                  <a:lnTo>
                    <a:pt x="300396" y="426396"/>
                  </a:lnTo>
                  <a:lnTo>
                    <a:pt x="298132" y="415840"/>
                  </a:lnTo>
                  <a:lnTo>
                    <a:pt x="294623" y="393020"/>
                  </a:lnTo>
                  <a:lnTo>
                    <a:pt x="292139" y="369349"/>
                  </a:lnTo>
                  <a:lnTo>
                    <a:pt x="290449" y="345983"/>
                  </a:lnTo>
                  <a:lnTo>
                    <a:pt x="289051" y="314102"/>
                  </a:lnTo>
                  <a:lnTo>
                    <a:pt x="288728" y="285276"/>
                  </a:lnTo>
                  <a:lnTo>
                    <a:pt x="288754" y="280699"/>
                  </a:lnTo>
                  <a:lnTo>
                    <a:pt x="308645" y="190432"/>
                  </a:lnTo>
                  <a:close/>
                  <a:moveTo>
                    <a:pt x="328151" y="123711"/>
                  </a:moveTo>
                  <a:lnTo>
                    <a:pt x="346526" y="427240"/>
                  </a:lnTo>
                  <a:lnTo>
                    <a:pt x="343436" y="418134"/>
                  </a:lnTo>
                  <a:lnTo>
                    <a:pt x="337581" y="397645"/>
                  </a:lnTo>
                  <a:lnTo>
                    <a:pt x="332566" y="375444"/>
                  </a:lnTo>
                  <a:lnTo>
                    <a:pt x="328314" y="353233"/>
                  </a:lnTo>
                  <a:lnTo>
                    <a:pt x="323291" y="322196"/>
                  </a:lnTo>
                  <a:lnTo>
                    <a:pt x="319682" y="293644"/>
                  </a:lnTo>
                  <a:lnTo>
                    <a:pt x="319170" y="289046"/>
                  </a:lnTo>
                  <a:lnTo>
                    <a:pt x="319885" y="281095"/>
                  </a:lnTo>
                  <a:lnTo>
                    <a:pt x="320459" y="274303"/>
                  </a:lnTo>
                  <a:lnTo>
                    <a:pt x="321837" y="256556"/>
                  </a:lnTo>
                  <a:lnTo>
                    <a:pt x="324260" y="214501"/>
                  </a:lnTo>
                  <a:lnTo>
                    <a:pt x="327156" y="150892"/>
                  </a:lnTo>
                  <a:close/>
                  <a:moveTo>
                    <a:pt x="297362" y="119917"/>
                  </a:moveTo>
                  <a:lnTo>
                    <a:pt x="242865" y="134887"/>
                  </a:lnTo>
                  <a:lnTo>
                    <a:pt x="158416" y="157581"/>
                  </a:lnTo>
                  <a:lnTo>
                    <a:pt x="150714" y="159301"/>
                  </a:lnTo>
                  <a:lnTo>
                    <a:pt x="133691" y="161815"/>
                  </a:lnTo>
                  <a:lnTo>
                    <a:pt x="114822" y="163439"/>
                  </a:lnTo>
                  <a:lnTo>
                    <a:pt x="94740" y="164111"/>
                  </a:lnTo>
                  <a:lnTo>
                    <a:pt x="73790" y="164118"/>
                  </a:lnTo>
                  <a:lnTo>
                    <a:pt x="52424" y="163387"/>
                  </a:lnTo>
                  <a:lnTo>
                    <a:pt x="20426" y="161643"/>
                  </a:lnTo>
                  <a:lnTo>
                    <a:pt x="0" y="159968"/>
                  </a:lnTo>
                  <a:lnTo>
                    <a:pt x="27775" y="155782"/>
                  </a:lnTo>
                  <a:lnTo>
                    <a:pt x="97537" y="145575"/>
                  </a:lnTo>
                  <a:lnTo>
                    <a:pt x="127959" y="141371"/>
                  </a:lnTo>
                  <a:lnTo>
                    <a:pt x="218330" y="129753"/>
                  </a:lnTo>
                  <a:close/>
                  <a:moveTo>
                    <a:pt x="332976" y="112081"/>
                  </a:moveTo>
                  <a:lnTo>
                    <a:pt x="335009" y="119840"/>
                  </a:lnTo>
                  <a:lnTo>
                    <a:pt x="340796" y="145121"/>
                  </a:lnTo>
                  <a:lnTo>
                    <a:pt x="352192" y="198680"/>
                  </a:lnTo>
                  <a:lnTo>
                    <a:pt x="369680" y="284797"/>
                  </a:lnTo>
                  <a:lnTo>
                    <a:pt x="385085" y="363288"/>
                  </a:lnTo>
                  <a:lnTo>
                    <a:pt x="390057" y="389743"/>
                  </a:lnTo>
                  <a:lnTo>
                    <a:pt x="386693" y="381655"/>
                  </a:lnTo>
                  <a:lnTo>
                    <a:pt x="379248" y="362444"/>
                  </a:lnTo>
                  <a:lnTo>
                    <a:pt x="367587" y="330083"/>
                  </a:lnTo>
                  <a:lnTo>
                    <a:pt x="346737" y="268253"/>
                  </a:lnTo>
                  <a:lnTo>
                    <a:pt x="341531" y="252146"/>
                  </a:lnTo>
                  <a:close/>
                  <a:moveTo>
                    <a:pt x="339877" y="107230"/>
                  </a:moveTo>
                  <a:lnTo>
                    <a:pt x="344312" y="119494"/>
                  </a:lnTo>
                  <a:lnTo>
                    <a:pt x="358569" y="156106"/>
                  </a:lnTo>
                  <a:lnTo>
                    <a:pt x="371523" y="186695"/>
                  </a:lnTo>
                  <a:lnTo>
                    <a:pt x="378991" y="203402"/>
                  </a:lnTo>
                  <a:lnTo>
                    <a:pt x="378944" y="203444"/>
                  </a:lnTo>
                  <a:lnTo>
                    <a:pt x="380398" y="211134"/>
                  </a:lnTo>
                  <a:lnTo>
                    <a:pt x="389212" y="249118"/>
                  </a:lnTo>
                  <a:lnTo>
                    <a:pt x="408510" y="327850"/>
                  </a:lnTo>
                  <a:lnTo>
                    <a:pt x="418979" y="368958"/>
                  </a:lnTo>
                  <a:lnTo>
                    <a:pt x="412822" y="358096"/>
                  </a:lnTo>
                  <a:lnTo>
                    <a:pt x="399002" y="331910"/>
                  </a:lnTo>
                  <a:lnTo>
                    <a:pt x="380322" y="294874"/>
                  </a:lnTo>
                  <a:lnTo>
                    <a:pt x="375507" y="285105"/>
                  </a:lnTo>
                  <a:lnTo>
                    <a:pt x="364112" y="228436"/>
                  </a:lnTo>
                  <a:lnTo>
                    <a:pt x="348264" y="152819"/>
                  </a:lnTo>
                  <a:lnTo>
                    <a:pt x="340398" y="117749"/>
                  </a:lnTo>
                  <a:lnTo>
                    <a:pt x="337980" y="108535"/>
                  </a:lnTo>
                  <a:lnTo>
                    <a:pt x="338903" y="107948"/>
                  </a:lnTo>
                  <a:close/>
                  <a:moveTo>
                    <a:pt x="162054" y="107134"/>
                  </a:moveTo>
                  <a:lnTo>
                    <a:pt x="181159" y="107361"/>
                  </a:lnTo>
                  <a:lnTo>
                    <a:pt x="225846" y="108505"/>
                  </a:lnTo>
                  <a:lnTo>
                    <a:pt x="291297" y="110938"/>
                  </a:lnTo>
                  <a:lnTo>
                    <a:pt x="315262" y="111875"/>
                  </a:lnTo>
                  <a:lnTo>
                    <a:pt x="315207" y="112097"/>
                  </a:lnTo>
                  <a:lnTo>
                    <a:pt x="315161" y="112139"/>
                  </a:lnTo>
                  <a:lnTo>
                    <a:pt x="259846" y="118911"/>
                  </a:lnTo>
                  <a:lnTo>
                    <a:pt x="153350" y="132368"/>
                  </a:lnTo>
                  <a:lnTo>
                    <a:pt x="153308" y="132321"/>
                  </a:lnTo>
                  <a:lnTo>
                    <a:pt x="150266" y="132096"/>
                  </a:lnTo>
                  <a:lnTo>
                    <a:pt x="122478" y="129328"/>
                  </a:lnTo>
                  <a:lnTo>
                    <a:pt x="90443" y="125203"/>
                  </a:lnTo>
                  <a:lnTo>
                    <a:pt x="66784" y="121408"/>
                  </a:lnTo>
                  <a:lnTo>
                    <a:pt x="42670" y="116740"/>
                  </a:lnTo>
                  <a:lnTo>
                    <a:pt x="19674" y="111135"/>
                  </a:lnTo>
                  <a:lnTo>
                    <a:pt x="9050" y="107878"/>
                  </a:lnTo>
                  <a:lnTo>
                    <a:pt x="84466" y="107211"/>
                  </a:lnTo>
                  <a:close/>
                  <a:moveTo>
                    <a:pt x="345028" y="104407"/>
                  </a:moveTo>
                  <a:lnTo>
                    <a:pt x="353939" y="118666"/>
                  </a:lnTo>
                  <a:lnTo>
                    <a:pt x="379059" y="161372"/>
                  </a:lnTo>
                  <a:lnTo>
                    <a:pt x="392239" y="185379"/>
                  </a:lnTo>
                  <a:lnTo>
                    <a:pt x="400360" y="201220"/>
                  </a:lnTo>
                  <a:lnTo>
                    <a:pt x="404005" y="208875"/>
                  </a:lnTo>
                  <a:lnTo>
                    <a:pt x="440965" y="287203"/>
                  </a:lnTo>
                  <a:lnTo>
                    <a:pt x="462615" y="332138"/>
                  </a:lnTo>
                  <a:lnTo>
                    <a:pt x="457877" y="326770"/>
                  </a:lnTo>
                  <a:lnTo>
                    <a:pt x="448151" y="314630"/>
                  </a:lnTo>
                  <a:lnTo>
                    <a:pt x="438194" y="300640"/>
                  </a:lnTo>
                  <a:lnTo>
                    <a:pt x="428043" y="285027"/>
                  </a:lnTo>
                  <a:lnTo>
                    <a:pt x="417919" y="267841"/>
                  </a:lnTo>
                  <a:lnTo>
                    <a:pt x="407553" y="249075"/>
                  </a:lnTo>
                  <a:lnTo>
                    <a:pt x="397167" y="228782"/>
                  </a:lnTo>
                  <a:lnTo>
                    <a:pt x="386757" y="207050"/>
                  </a:lnTo>
                  <a:lnTo>
                    <a:pt x="381538" y="195511"/>
                  </a:lnTo>
                  <a:lnTo>
                    <a:pt x="374420" y="179353"/>
                  </a:lnTo>
                  <a:lnTo>
                    <a:pt x="362207" y="149912"/>
                  </a:lnTo>
                  <a:lnTo>
                    <a:pt x="348799" y="115211"/>
                  </a:lnTo>
                  <a:close/>
                  <a:moveTo>
                    <a:pt x="350324" y="100337"/>
                  </a:moveTo>
                  <a:lnTo>
                    <a:pt x="355588" y="106091"/>
                  </a:lnTo>
                  <a:lnTo>
                    <a:pt x="376700" y="129829"/>
                  </a:lnTo>
                  <a:lnTo>
                    <a:pt x="403823" y="161731"/>
                  </a:lnTo>
                  <a:lnTo>
                    <a:pt x="423679" y="186532"/>
                  </a:lnTo>
                  <a:lnTo>
                    <a:pt x="434892" y="201883"/>
                  </a:lnTo>
                  <a:lnTo>
                    <a:pt x="439525" y="208729"/>
                  </a:lnTo>
                  <a:lnTo>
                    <a:pt x="449026" y="223239"/>
                  </a:lnTo>
                  <a:lnTo>
                    <a:pt x="467205" y="249488"/>
                  </a:lnTo>
                  <a:lnTo>
                    <a:pt x="483532" y="271931"/>
                  </a:lnTo>
                  <a:lnTo>
                    <a:pt x="496512" y="288823"/>
                  </a:lnTo>
                  <a:lnTo>
                    <a:pt x="496512" y="292357"/>
                  </a:lnTo>
                  <a:lnTo>
                    <a:pt x="494585" y="290950"/>
                  </a:lnTo>
                  <a:lnTo>
                    <a:pt x="473219" y="274060"/>
                  </a:lnTo>
                  <a:lnTo>
                    <a:pt x="455243" y="258624"/>
                  </a:lnTo>
                  <a:lnTo>
                    <a:pt x="442965" y="247170"/>
                  </a:lnTo>
                  <a:lnTo>
                    <a:pt x="430808" y="235004"/>
                  </a:lnTo>
                  <a:lnTo>
                    <a:pt x="418993" y="222181"/>
                  </a:lnTo>
                  <a:lnTo>
                    <a:pt x="413411" y="215515"/>
                  </a:lnTo>
                  <a:lnTo>
                    <a:pt x="411233" y="210978"/>
                  </a:lnTo>
                  <a:lnTo>
                    <a:pt x="409100" y="206397"/>
                  </a:lnTo>
                  <a:lnTo>
                    <a:pt x="405400" y="198697"/>
                  </a:lnTo>
                  <a:lnTo>
                    <a:pt x="397138" y="182540"/>
                  </a:lnTo>
                  <a:lnTo>
                    <a:pt x="383630" y="158118"/>
                  </a:lnTo>
                  <a:lnTo>
                    <a:pt x="358206" y="114952"/>
                  </a:lnTo>
                  <a:lnTo>
                    <a:pt x="349355" y="100964"/>
                  </a:lnTo>
                  <a:lnTo>
                    <a:pt x="349908" y="100632"/>
                  </a:lnTo>
                  <a:close/>
                  <a:moveTo>
                    <a:pt x="12184" y="61716"/>
                  </a:moveTo>
                  <a:lnTo>
                    <a:pt x="313323" y="106090"/>
                  </a:lnTo>
                  <a:lnTo>
                    <a:pt x="287947" y="105003"/>
                  </a:lnTo>
                  <a:lnTo>
                    <a:pt x="223841" y="102681"/>
                  </a:lnTo>
                  <a:lnTo>
                    <a:pt x="180576" y="101558"/>
                  </a:lnTo>
                  <a:lnTo>
                    <a:pt x="162201" y="101366"/>
                  </a:lnTo>
                  <a:lnTo>
                    <a:pt x="155387" y="101331"/>
                  </a:lnTo>
                  <a:lnTo>
                    <a:pt x="147447" y="101380"/>
                  </a:lnTo>
                  <a:lnTo>
                    <a:pt x="142958" y="100507"/>
                  </a:lnTo>
                  <a:lnTo>
                    <a:pt x="114763" y="94272"/>
                  </a:lnTo>
                  <a:lnTo>
                    <a:pt x="84304" y="86502"/>
                  </a:lnTo>
                  <a:lnTo>
                    <a:pt x="62518" y="80328"/>
                  </a:lnTo>
                  <a:lnTo>
                    <a:pt x="40946" y="73357"/>
                  </a:lnTo>
                  <a:lnTo>
                    <a:pt x="20971" y="65785"/>
                  </a:lnTo>
                  <a:close/>
                  <a:moveTo>
                    <a:pt x="53265" y="21819"/>
                  </a:moveTo>
                  <a:lnTo>
                    <a:pt x="79421" y="29087"/>
                  </a:lnTo>
                  <a:lnTo>
                    <a:pt x="155820" y="50975"/>
                  </a:lnTo>
                  <a:lnTo>
                    <a:pt x="239193" y="75508"/>
                  </a:lnTo>
                  <a:lnTo>
                    <a:pt x="290911" y="91273"/>
                  </a:lnTo>
                  <a:lnTo>
                    <a:pt x="315336" y="99091"/>
                  </a:lnTo>
                  <a:lnTo>
                    <a:pt x="322800" y="101801"/>
                  </a:lnTo>
                  <a:lnTo>
                    <a:pt x="185824" y="81617"/>
                  </a:lnTo>
                  <a:lnTo>
                    <a:pt x="171287" y="75495"/>
                  </a:lnTo>
                  <a:lnTo>
                    <a:pt x="111408" y="49494"/>
                  </a:lnTo>
                  <a:lnTo>
                    <a:pt x="79877" y="34942"/>
                  </a:lnTo>
                  <a:lnTo>
                    <a:pt x="61205" y="25898"/>
                  </a:lnTo>
                  <a:close/>
                  <a:moveTo>
                    <a:pt x="484888" y="2422"/>
                  </a:moveTo>
                  <a:lnTo>
                    <a:pt x="486480" y="2941"/>
                  </a:lnTo>
                  <a:lnTo>
                    <a:pt x="487079" y="3597"/>
                  </a:lnTo>
                  <a:lnTo>
                    <a:pt x="490605" y="9048"/>
                  </a:lnTo>
                  <a:lnTo>
                    <a:pt x="490893" y="9643"/>
                  </a:lnTo>
                  <a:lnTo>
                    <a:pt x="491024" y="10726"/>
                  </a:lnTo>
                  <a:lnTo>
                    <a:pt x="490774" y="11298"/>
                  </a:lnTo>
                  <a:lnTo>
                    <a:pt x="490567" y="11917"/>
                  </a:lnTo>
                  <a:lnTo>
                    <a:pt x="489816" y="12691"/>
                  </a:lnTo>
                  <a:lnTo>
                    <a:pt x="489313" y="12893"/>
                  </a:lnTo>
                  <a:lnTo>
                    <a:pt x="485711" y="14211"/>
                  </a:lnTo>
                  <a:lnTo>
                    <a:pt x="477477" y="17791"/>
                  </a:lnTo>
                  <a:lnTo>
                    <a:pt x="463257" y="24871"/>
                  </a:lnTo>
                  <a:lnTo>
                    <a:pt x="441000" y="37154"/>
                  </a:lnTo>
                  <a:lnTo>
                    <a:pt x="416768" y="51502"/>
                  </a:lnTo>
                  <a:lnTo>
                    <a:pt x="379680" y="74516"/>
                  </a:lnTo>
                  <a:lnTo>
                    <a:pt x="336495" y="102506"/>
                  </a:lnTo>
                  <a:lnTo>
                    <a:pt x="321980" y="112174"/>
                  </a:lnTo>
                  <a:lnTo>
                    <a:pt x="324934" y="108270"/>
                  </a:lnTo>
                  <a:lnTo>
                    <a:pt x="331050" y="100872"/>
                  </a:lnTo>
                  <a:lnTo>
                    <a:pt x="337515" y="93670"/>
                  </a:lnTo>
                  <a:lnTo>
                    <a:pt x="344373" y="86709"/>
                  </a:lnTo>
                  <a:lnTo>
                    <a:pt x="347927" y="83458"/>
                  </a:lnTo>
                  <a:lnTo>
                    <a:pt x="352369" y="79395"/>
                  </a:lnTo>
                  <a:lnTo>
                    <a:pt x="362810" y="70532"/>
                  </a:lnTo>
                  <a:lnTo>
                    <a:pt x="375169" y="60946"/>
                  </a:lnTo>
                  <a:lnTo>
                    <a:pt x="389746" y="50877"/>
                  </a:lnTo>
                  <a:lnTo>
                    <a:pt x="406410" y="40272"/>
                  </a:lnTo>
                  <a:lnTo>
                    <a:pt x="425411" y="29594"/>
                  </a:lnTo>
                  <a:lnTo>
                    <a:pt x="446888" y="18711"/>
                  </a:lnTo>
                  <a:lnTo>
                    <a:pt x="470825" y="7983"/>
                  </a:lnTo>
                  <a:lnTo>
                    <a:pt x="483981" y="2651"/>
                  </a:lnTo>
                  <a:close/>
                  <a:moveTo>
                    <a:pt x="215819" y="0"/>
                  </a:moveTo>
                  <a:lnTo>
                    <a:pt x="251559" y="0"/>
                  </a:lnTo>
                  <a:lnTo>
                    <a:pt x="258579" y="6221"/>
                  </a:lnTo>
                  <a:lnTo>
                    <a:pt x="281267" y="27745"/>
                  </a:lnTo>
                  <a:lnTo>
                    <a:pt x="310203" y="57129"/>
                  </a:lnTo>
                  <a:lnTo>
                    <a:pt x="331840" y="80128"/>
                  </a:lnTo>
                  <a:lnTo>
                    <a:pt x="337232" y="86023"/>
                  </a:lnTo>
                  <a:lnTo>
                    <a:pt x="336999" y="86237"/>
                  </a:lnTo>
                  <a:lnTo>
                    <a:pt x="336720" y="86493"/>
                  </a:lnTo>
                  <a:lnTo>
                    <a:pt x="323994" y="77081"/>
                  </a:lnTo>
                  <a:lnTo>
                    <a:pt x="283551" y="48425"/>
                  </a:lnTo>
                  <a:lnTo>
                    <a:pt x="260502" y="33161"/>
                  </a:lnTo>
                  <a:lnTo>
                    <a:pt x="245143" y="23494"/>
                  </a:lnTo>
                  <a:lnTo>
                    <a:pt x="237760" y="19077"/>
                  </a:lnTo>
                  <a:lnTo>
                    <a:pt x="233387" y="16546"/>
                  </a:lnTo>
                  <a:lnTo>
                    <a:pt x="229061" y="13973"/>
                  </a:lnTo>
                  <a:lnTo>
                    <a:pt x="222962" y="7866"/>
                  </a:lnTo>
                  <a:close/>
                  <a:moveTo>
                    <a:pt x="170740" y="0"/>
                  </a:moveTo>
                  <a:lnTo>
                    <a:pt x="193886" y="0"/>
                  </a:lnTo>
                  <a:lnTo>
                    <a:pt x="234923" y="24079"/>
                  </a:lnTo>
                  <a:lnTo>
                    <a:pt x="242097" y="28257"/>
                  </a:lnTo>
                  <a:lnTo>
                    <a:pt x="256941" y="37623"/>
                  </a:lnTo>
                  <a:lnTo>
                    <a:pt x="279308" y="52394"/>
                  </a:lnTo>
                  <a:lnTo>
                    <a:pt x="318909" y="80271"/>
                  </a:lnTo>
                  <a:lnTo>
                    <a:pt x="332462" y="90387"/>
                  </a:lnTo>
                  <a:lnTo>
                    <a:pt x="321505" y="85459"/>
                  </a:lnTo>
                  <a:lnTo>
                    <a:pt x="286011" y="68088"/>
                  </a:lnTo>
                  <a:lnTo>
                    <a:pt x="256008" y="52395"/>
                  </a:lnTo>
                  <a:lnTo>
                    <a:pt x="222861" y="33737"/>
                  </a:lnTo>
                  <a:lnTo>
                    <a:pt x="197658" y="18122"/>
                  </a:lnTo>
                  <a:lnTo>
                    <a:pt x="180998" y="7240"/>
                  </a:lnTo>
                  <a:close/>
                  <a:moveTo>
                    <a:pt x="84173" y="0"/>
                  </a:moveTo>
                  <a:lnTo>
                    <a:pt x="91430" y="0"/>
                  </a:lnTo>
                  <a:lnTo>
                    <a:pt x="116097" y="8649"/>
                  </a:lnTo>
                  <a:lnTo>
                    <a:pt x="193391" y="34799"/>
                  </a:lnTo>
                  <a:lnTo>
                    <a:pt x="231265" y="47122"/>
                  </a:lnTo>
                  <a:lnTo>
                    <a:pt x="239099" y="49400"/>
                  </a:lnTo>
                  <a:lnTo>
                    <a:pt x="254452" y="58024"/>
                  </a:lnTo>
                  <a:lnTo>
                    <a:pt x="282846" y="72836"/>
                  </a:lnTo>
                  <a:lnTo>
                    <a:pt x="316938" y="89562"/>
                  </a:lnTo>
                  <a:lnTo>
                    <a:pt x="328624" y="94928"/>
                  </a:lnTo>
                  <a:lnTo>
                    <a:pt x="327633" y="96094"/>
                  </a:lnTo>
                  <a:lnTo>
                    <a:pt x="326686" y="97217"/>
                  </a:lnTo>
                  <a:lnTo>
                    <a:pt x="317732" y="93902"/>
                  </a:lnTo>
                  <a:lnTo>
                    <a:pt x="283694" y="83050"/>
                  </a:lnTo>
                  <a:lnTo>
                    <a:pt x="210162" y="61014"/>
                  </a:lnTo>
                  <a:lnTo>
                    <a:pt x="155375" y="44930"/>
                  </a:lnTo>
                  <a:lnTo>
                    <a:pt x="146901" y="39888"/>
                  </a:lnTo>
                  <a:lnTo>
                    <a:pt x="112043" y="18195"/>
                  </a:lnTo>
                  <a:lnTo>
                    <a:pt x="87202" y="21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DE757-D32D-4288-BC8B-6EFEC5406880}"/>
              </a:ext>
            </a:extLst>
          </p:cNvPr>
          <p:cNvGrpSpPr/>
          <p:nvPr/>
        </p:nvGrpSpPr>
        <p:grpSpPr>
          <a:xfrm>
            <a:off x="8990241" y="-840"/>
            <a:ext cx="3278590" cy="1275289"/>
            <a:chOff x="224848" y="-1264"/>
            <a:chExt cx="2251828" cy="875904"/>
          </a:xfrm>
          <a:solidFill>
            <a:srgbClr val="C7E9F5"/>
          </a:solidFill>
        </p:grpSpPr>
        <p:sp>
          <p:nvSpPr>
            <p:cNvPr id="8" name="자유형 185">
              <a:extLst>
                <a:ext uri="{FF2B5EF4-FFF2-40B4-BE49-F238E27FC236}">
                  <a16:creationId xmlns:a16="http://schemas.microsoft.com/office/drawing/2014/main" id="{0F8BC3DA-9B83-4627-800E-527F177EE8C5}"/>
                </a:ext>
              </a:extLst>
            </p:cNvPr>
            <p:cNvSpPr/>
            <p:nvPr/>
          </p:nvSpPr>
          <p:spPr>
            <a:xfrm>
              <a:off x="224848" y="-688"/>
              <a:ext cx="1427587" cy="875328"/>
            </a:xfrm>
            <a:custGeom>
              <a:avLst/>
              <a:gdLst>
                <a:gd name="connsiteX0" fmla="*/ 613976 w 1427587"/>
                <a:gd name="connsiteY0" fmla="*/ 0 h 875328"/>
                <a:gd name="connsiteX1" fmla="*/ 1091273 w 1427587"/>
                <a:gd name="connsiteY1" fmla="*/ 0 h 875328"/>
                <a:gd name="connsiteX2" fmla="*/ 1111598 w 1427587"/>
                <a:gd name="connsiteY2" fmla="*/ 7086 h 875328"/>
                <a:gd name="connsiteX3" fmla="*/ 1155888 w 1427587"/>
                <a:gd name="connsiteY3" fmla="*/ 24531 h 875328"/>
                <a:gd name="connsiteX4" fmla="*/ 1199581 w 1427587"/>
                <a:gd name="connsiteY4" fmla="*/ 43467 h 875328"/>
                <a:gd name="connsiteX5" fmla="*/ 1242826 w 1427587"/>
                <a:gd name="connsiteY5" fmla="*/ 64044 h 875328"/>
                <a:gd name="connsiteX6" fmla="*/ 1285326 w 1427587"/>
                <a:gd name="connsiteY6" fmla="*/ 85963 h 875328"/>
                <a:gd name="connsiteX7" fmla="*/ 1327080 w 1427587"/>
                <a:gd name="connsiteY7" fmla="*/ 109224 h 875328"/>
                <a:gd name="connsiteX8" fmla="*/ 1367641 w 1427587"/>
                <a:gd name="connsiteY8" fmla="*/ 134573 h 875328"/>
                <a:gd name="connsiteX9" fmla="*/ 1407903 w 1427587"/>
                <a:gd name="connsiteY9" fmla="*/ 161115 h 875328"/>
                <a:gd name="connsiteX10" fmla="*/ 1427587 w 1427587"/>
                <a:gd name="connsiteY10" fmla="*/ 175131 h 875328"/>
                <a:gd name="connsiteX11" fmla="*/ 1403130 w 1427587"/>
                <a:gd name="connsiteY11" fmla="*/ 177221 h 875328"/>
                <a:gd name="connsiteX12" fmla="*/ 1354515 w 1427587"/>
                <a:gd name="connsiteY12" fmla="*/ 180505 h 875328"/>
                <a:gd name="connsiteX13" fmla="*/ 1305899 w 1427587"/>
                <a:gd name="connsiteY13" fmla="*/ 181701 h 875328"/>
                <a:gd name="connsiteX14" fmla="*/ 1257433 w 1427587"/>
                <a:gd name="connsiteY14" fmla="*/ 181555 h 875328"/>
                <a:gd name="connsiteX15" fmla="*/ 1208669 w 1427587"/>
                <a:gd name="connsiteY15" fmla="*/ 179321 h 875328"/>
                <a:gd name="connsiteX16" fmla="*/ 1160352 w 1427587"/>
                <a:gd name="connsiteY16" fmla="*/ 175447 h 875328"/>
                <a:gd name="connsiteX17" fmla="*/ 1112483 w 1427587"/>
                <a:gd name="connsiteY17" fmla="*/ 169932 h 875328"/>
                <a:gd name="connsiteX18" fmla="*/ 1064613 w 1427587"/>
                <a:gd name="connsiteY18" fmla="*/ 162628 h 875328"/>
                <a:gd name="connsiteX19" fmla="*/ 1017042 w 1427587"/>
                <a:gd name="connsiteY19" fmla="*/ 153534 h 875328"/>
                <a:gd name="connsiteX20" fmla="*/ 970068 w 1427587"/>
                <a:gd name="connsiteY20" fmla="*/ 142651 h 875328"/>
                <a:gd name="connsiteX21" fmla="*/ 923243 w 1427587"/>
                <a:gd name="connsiteY21" fmla="*/ 130128 h 875328"/>
                <a:gd name="connsiteX22" fmla="*/ 876567 w 1427587"/>
                <a:gd name="connsiteY22" fmla="*/ 115964 h 875328"/>
                <a:gd name="connsiteX23" fmla="*/ 830936 w 1427587"/>
                <a:gd name="connsiteY23" fmla="*/ 100159 h 875328"/>
                <a:gd name="connsiteX24" fmla="*/ 785602 w 1427587"/>
                <a:gd name="connsiteY24" fmla="*/ 82565 h 875328"/>
                <a:gd name="connsiteX25" fmla="*/ 740716 w 1427587"/>
                <a:gd name="connsiteY25" fmla="*/ 63331 h 875328"/>
                <a:gd name="connsiteX26" fmla="*/ 696725 w 1427587"/>
                <a:gd name="connsiteY26" fmla="*/ 42307 h 875328"/>
                <a:gd name="connsiteX27" fmla="*/ 675103 w 1427587"/>
                <a:gd name="connsiteY27" fmla="*/ 31422 h 875328"/>
                <a:gd name="connsiteX28" fmla="*/ 458188 w 1427587"/>
                <a:gd name="connsiteY28" fmla="*/ 0 h 875328"/>
                <a:gd name="connsiteX29" fmla="*/ 590045 w 1427587"/>
                <a:gd name="connsiteY29" fmla="*/ 0 h 875328"/>
                <a:gd name="connsiteX30" fmla="*/ 828247 w 1427587"/>
                <a:gd name="connsiteY30" fmla="*/ 164880 h 875328"/>
                <a:gd name="connsiteX31" fmla="*/ 851063 w 1427587"/>
                <a:gd name="connsiteY31" fmla="*/ 180835 h 875328"/>
                <a:gd name="connsiteX32" fmla="*/ 895649 w 1427587"/>
                <a:gd name="connsiteY32" fmla="*/ 214088 h 875328"/>
                <a:gd name="connsiteX33" fmla="*/ 939043 w 1427587"/>
                <a:gd name="connsiteY33" fmla="*/ 248533 h 875328"/>
                <a:gd name="connsiteX34" fmla="*/ 980945 w 1427587"/>
                <a:gd name="connsiteY34" fmla="*/ 284768 h 875328"/>
                <a:gd name="connsiteX35" fmla="*/ 1021804 w 1427587"/>
                <a:gd name="connsiteY35" fmla="*/ 322346 h 875328"/>
                <a:gd name="connsiteX36" fmla="*/ 1061171 w 1427587"/>
                <a:gd name="connsiteY36" fmla="*/ 361116 h 875328"/>
                <a:gd name="connsiteX37" fmla="*/ 1098897 w 1427587"/>
                <a:gd name="connsiteY37" fmla="*/ 401527 h 875328"/>
                <a:gd name="connsiteX38" fmla="*/ 1135281 w 1427587"/>
                <a:gd name="connsiteY38" fmla="*/ 442982 h 875328"/>
                <a:gd name="connsiteX39" fmla="*/ 1170323 w 1427587"/>
                <a:gd name="connsiteY39" fmla="*/ 485779 h 875328"/>
                <a:gd name="connsiteX40" fmla="*/ 1203725 w 1427587"/>
                <a:gd name="connsiteY40" fmla="*/ 529918 h 875328"/>
                <a:gd name="connsiteX41" fmla="*/ 1235635 w 1427587"/>
                <a:gd name="connsiteY41" fmla="*/ 574953 h 875328"/>
                <a:gd name="connsiteX42" fmla="*/ 1265905 w 1427587"/>
                <a:gd name="connsiteY42" fmla="*/ 621031 h 875328"/>
                <a:gd name="connsiteX43" fmla="*/ 1294683 w 1427587"/>
                <a:gd name="connsiteY43" fmla="*/ 668600 h 875328"/>
                <a:gd name="connsiteX44" fmla="*/ 1321523 w 1427587"/>
                <a:gd name="connsiteY44" fmla="*/ 716916 h 875328"/>
                <a:gd name="connsiteX45" fmla="*/ 1347020 w 1427587"/>
                <a:gd name="connsiteY45" fmla="*/ 766275 h 875328"/>
                <a:gd name="connsiteX46" fmla="*/ 1370579 w 1427587"/>
                <a:gd name="connsiteY46" fmla="*/ 816678 h 875328"/>
                <a:gd name="connsiteX47" fmla="*/ 1381613 w 1427587"/>
                <a:gd name="connsiteY47" fmla="*/ 842327 h 875328"/>
                <a:gd name="connsiteX48" fmla="*/ 1356113 w 1427587"/>
                <a:gd name="connsiteY48" fmla="*/ 831145 h 875328"/>
                <a:gd name="connsiteX49" fmla="*/ 1305561 w 1427587"/>
                <a:gd name="connsiteY49" fmla="*/ 807735 h 875328"/>
                <a:gd name="connsiteX50" fmla="*/ 1256201 w 1427587"/>
                <a:gd name="connsiteY50" fmla="*/ 782237 h 875328"/>
                <a:gd name="connsiteX51" fmla="*/ 1208035 w 1427587"/>
                <a:gd name="connsiteY51" fmla="*/ 755249 h 875328"/>
                <a:gd name="connsiteX52" fmla="*/ 1160465 w 1427587"/>
                <a:gd name="connsiteY52" fmla="*/ 726470 h 875328"/>
                <a:gd name="connsiteX53" fmla="*/ 1114387 w 1427587"/>
                <a:gd name="connsiteY53" fmla="*/ 696200 h 875328"/>
                <a:gd name="connsiteX54" fmla="*/ 1069204 w 1427587"/>
                <a:gd name="connsiteY54" fmla="*/ 664439 h 875328"/>
                <a:gd name="connsiteX55" fmla="*/ 1025064 w 1427587"/>
                <a:gd name="connsiteY55" fmla="*/ 631038 h 875328"/>
                <a:gd name="connsiteX56" fmla="*/ 982417 w 1427587"/>
                <a:gd name="connsiteY56" fmla="*/ 595847 h 875328"/>
                <a:gd name="connsiteX57" fmla="*/ 940812 w 1427587"/>
                <a:gd name="connsiteY57" fmla="*/ 559612 h 875328"/>
                <a:gd name="connsiteX58" fmla="*/ 900551 w 1427587"/>
                <a:gd name="connsiteY58" fmla="*/ 521736 h 875328"/>
                <a:gd name="connsiteX59" fmla="*/ 861631 w 1427587"/>
                <a:gd name="connsiteY59" fmla="*/ 482518 h 875328"/>
                <a:gd name="connsiteX60" fmla="*/ 824203 w 1427587"/>
                <a:gd name="connsiteY60" fmla="*/ 441511 h 875328"/>
                <a:gd name="connsiteX61" fmla="*/ 787819 w 1427587"/>
                <a:gd name="connsiteY61" fmla="*/ 399757 h 875328"/>
                <a:gd name="connsiteX62" fmla="*/ 753373 w 1427587"/>
                <a:gd name="connsiteY62" fmla="*/ 356364 h 875328"/>
                <a:gd name="connsiteX63" fmla="*/ 720270 w 1427587"/>
                <a:gd name="connsiteY63" fmla="*/ 311628 h 875328"/>
                <a:gd name="connsiteX64" fmla="*/ 704315 w 1427587"/>
                <a:gd name="connsiteY64" fmla="*/ 288813 h 875328"/>
                <a:gd name="connsiteX65" fmla="*/ 521055 w 1427587"/>
                <a:gd name="connsiteY65" fmla="*/ 24423 h 875328"/>
                <a:gd name="connsiteX66" fmla="*/ 498986 w 1427587"/>
                <a:gd name="connsiteY66" fmla="*/ 2353 h 875328"/>
                <a:gd name="connsiteX67" fmla="*/ 571303 w 1427587"/>
                <a:gd name="connsiteY67" fmla="*/ 142080 h 875328"/>
                <a:gd name="connsiteX68" fmla="*/ 582039 w 1427587"/>
                <a:gd name="connsiteY68" fmla="*/ 163554 h 875328"/>
                <a:gd name="connsiteX69" fmla="*/ 602317 w 1427587"/>
                <a:gd name="connsiteY69" fmla="*/ 206501 h 875328"/>
                <a:gd name="connsiteX70" fmla="*/ 620956 w 1427587"/>
                <a:gd name="connsiteY70" fmla="*/ 249896 h 875328"/>
                <a:gd name="connsiteX71" fmla="*/ 637953 w 1427587"/>
                <a:gd name="connsiteY71" fmla="*/ 294335 h 875328"/>
                <a:gd name="connsiteX72" fmla="*/ 653459 w 1427587"/>
                <a:gd name="connsiteY72" fmla="*/ 338773 h 875328"/>
                <a:gd name="connsiteX73" fmla="*/ 667325 w 1427587"/>
                <a:gd name="connsiteY73" fmla="*/ 383958 h 875328"/>
                <a:gd name="connsiteX74" fmla="*/ 679253 w 1427587"/>
                <a:gd name="connsiteY74" fmla="*/ 429590 h 875328"/>
                <a:gd name="connsiteX75" fmla="*/ 689688 w 1427587"/>
                <a:gd name="connsiteY75" fmla="*/ 475520 h 875328"/>
                <a:gd name="connsiteX76" fmla="*/ 698782 w 1427587"/>
                <a:gd name="connsiteY76" fmla="*/ 521600 h 875328"/>
                <a:gd name="connsiteX77" fmla="*/ 705937 w 1427587"/>
                <a:gd name="connsiteY77" fmla="*/ 568425 h 875328"/>
                <a:gd name="connsiteX78" fmla="*/ 711452 w 1427587"/>
                <a:gd name="connsiteY78" fmla="*/ 615400 h 875328"/>
                <a:gd name="connsiteX79" fmla="*/ 715326 w 1427587"/>
                <a:gd name="connsiteY79" fmla="*/ 662524 h 875328"/>
                <a:gd name="connsiteX80" fmla="*/ 717262 w 1427587"/>
                <a:gd name="connsiteY80" fmla="*/ 709797 h 875328"/>
                <a:gd name="connsiteX81" fmla="*/ 717855 w 1427587"/>
                <a:gd name="connsiteY81" fmla="*/ 756921 h 875328"/>
                <a:gd name="connsiteX82" fmla="*/ 716510 w 1427587"/>
                <a:gd name="connsiteY82" fmla="*/ 804194 h 875328"/>
                <a:gd name="connsiteX83" fmla="*/ 713226 w 1427587"/>
                <a:gd name="connsiteY83" fmla="*/ 851915 h 875328"/>
                <a:gd name="connsiteX84" fmla="*/ 711286 w 1427587"/>
                <a:gd name="connsiteY84" fmla="*/ 875328 h 875328"/>
                <a:gd name="connsiteX85" fmla="*/ 697717 w 1427587"/>
                <a:gd name="connsiteY85" fmla="*/ 856389 h 875328"/>
                <a:gd name="connsiteX86" fmla="*/ 671920 w 1427587"/>
                <a:gd name="connsiteY86" fmla="*/ 817171 h 875328"/>
                <a:gd name="connsiteX87" fmla="*/ 647466 w 1427587"/>
                <a:gd name="connsiteY87" fmla="*/ 776908 h 875328"/>
                <a:gd name="connsiteX88" fmla="*/ 624354 w 1427587"/>
                <a:gd name="connsiteY88" fmla="*/ 736496 h 875328"/>
                <a:gd name="connsiteX89" fmla="*/ 603032 w 1427587"/>
                <a:gd name="connsiteY89" fmla="*/ 694891 h 875328"/>
                <a:gd name="connsiteX90" fmla="*/ 583051 w 1427587"/>
                <a:gd name="connsiteY90" fmla="*/ 652839 h 875328"/>
                <a:gd name="connsiteX91" fmla="*/ 564562 w 1427587"/>
                <a:gd name="connsiteY91" fmla="*/ 609892 h 875328"/>
                <a:gd name="connsiteX92" fmla="*/ 547416 w 1427587"/>
                <a:gd name="connsiteY92" fmla="*/ 566497 h 875328"/>
                <a:gd name="connsiteX93" fmla="*/ 532357 w 1427587"/>
                <a:gd name="connsiteY93" fmla="*/ 522804 h 875328"/>
                <a:gd name="connsiteX94" fmla="*/ 518491 w 1427587"/>
                <a:gd name="connsiteY94" fmla="*/ 477917 h 875328"/>
                <a:gd name="connsiteX95" fmla="*/ 506414 w 1427587"/>
                <a:gd name="connsiteY95" fmla="*/ 433031 h 875328"/>
                <a:gd name="connsiteX96" fmla="*/ 495531 w 1427587"/>
                <a:gd name="connsiteY96" fmla="*/ 387548 h 875328"/>
                <a:gd name="connsiteX97" fmla="*/ 486586 w 1427587"/>
                <a:gd name="connsiteY97" fmla="*/ 341916 h 875328"/>
                <a:gd name="connsiteX98" fmla="*/ 479282 w 1427587"/>
                <a:gd name="connsiteY98" fmla="*/ 295836 h 875328"/>
                <a:gd name="connsiteX99" fmla="*/ 473469 w 1427587"/>
                <a:gd name="connsiteY99" fmla="*/ 249458 h 875328"/>
                <a:gd name="connsiteX100" fmla="*/ 469147 w 1427587"/>
                <a:gd name="connsiteY100" fmla="*/ 202782 h 875328"/>
                <a:gd name="connsiteX101" fmla="*/ 467658 w 1427587"/>
                <a:gd name="connsiteY101" fmla="*/ 178921 h 875328"/>
                <a:gd name="connsiteX102" fmla="*/ 392173 w 1427587"/>
                <a:gd name="connsiteY102" fmla="*/ 0 h 875328"/>
                <a:gd name="connsiteX103" fmla="*/ 450605 w 1427587"/>
                <a:gd name="connsiteY103" fmla="*/ 0 h 875328"/>
                <a:gd name="connsiteX104" fmla="*/ 440821 w 1427587"/>
                <a:gd name="connsiteY104" fmla="*/ 80500 h 875328"/>
                <a:gd name="connsiteX105" fmla="*/ 436793 w 1427587"/>
                <a:gd name="connsiteY105" fmla="*/ 111071 h 875328"/>
                <a:gd name="connsiteX106" fmla="*/ 426052 w 1427587"/>
                <a:gd name="connsiteY106" fmla="*/ 171617 h 875328"/>
                <a:gd name="connsiteX107" fmla="*/ 411732 w 1427587"/>
                <a:gd name="connsiteY107" fmla="*/ 231268 h 875328"/>
                <a:gd name="connsiteX108" fmla="*/ 394131 w 1427587"/>
                <a:gd name="connsiteY108" fmla="*/ 289727 h 875328"/>
                <a:gd name="connsiteX109" fmla="*/ 373399 w 1427587"/>
                <a:gd name="connsiteY109" fmla="*/ 347142 h 875328"/>
                <a:gd name="connsiteX110" fmla="*/ 349535 w 1427587"/>
                <a:gd name="connsiteY110" fmla="*/ 403514 h 875328"/>
                <a:gd name="connsiteX111" fmla="*/ 322539 w 1427587"/>
                <a:gd name="connsiteY111" fmla="*/ 458543 h 875328"/>
                <a:gd name="connsiteX112" fmla="*/ 292114 w 1427587"/>
                <a:gd name="connsiteY112" fmla="*/ 511933 h 875328"/>
                <a:gd name="connsiteX113" fmla="*/ 275858 w 1427587"/>
                <a:gd name="connsiteY113" fmla="*/ 537733 h 875328"/>
                <a:gd name="connsiteX114" fmla="*/ 223211 w 1427587"/>
                <a:gd name="connsiteY114" fmla="*/ 619010 h 875328"/>
                <a:gd name="connsiteX115" fmla="*/ 222615 w 1427587"/>
                <a:gd name="connsiteY115" fmla="*/ 599027 h 875328"/>
                <a:gd name="connsiteX116" fmla="*/ 222469 w 1427587"/>
                <a:gd name="connsiteY116" fmla="*/ 559210 h 875328"/>
                <a:gd name="connsiteX117" fmla="*/ 223963 w 1427587"/>
                <a:gd name="connsiteY117" fmla="*/ 519841 h 875328"/>
                <a:gd name="connsiteX118" fmla="*/ 226948 w 1427587"/>
                <a:gd name="connsiteY118" fmla="*/ 480471 h 875328"/>
                <a:gd name="connsiteX119" fmla="*/ 231126 w 1427587"/>
                <a:gd name="connsiteY119" fmla="*/ 441101 h 875328"/>
                <a:gd name="connsiteX120" fmla="*/ 237243 w 1427587"/>
                <a:gd name="connsiteY120" fmla="*/ 402179 h 875328"/>
                <a:gd name="connsiteX121" fmla="*/ 244254 w 1427587"/>
                <a:gd name="connsiteY121" fmla="*/ 363555 h 875328"/>
                <a:gd name="connsiteX122" fmla="*/ 253204 w 1427587"/>
                <a:gd name="connsiteY122" fmla="*/ 325079 h 875328"/>
                <a:gd name="connsiteX123" fmla="*/ 262900 w 1427587"/>
                <a:gd name="connsiteY123" fmla="*/ 287051 h 875328"/>
                <a:gd name="connsiteX124" fmla="*/ 274534 w 1427587"/>
                <a:gd name="connsiteY124" fmla="*/ 249471 h 875328"/>
                <a:gd name="connsiteX125" fmla="*/ 287212 w 1427587"/>
                <a:gd name="connsiteY125" fmla="*/ 212039 h 875328"/>
                <a:gd name="connsiteX126" fmla="*/ 301531 w 1427587"/>
                <a:gd name="connsiteY126" fmla="*/ 175353 h 875328"/>
                <a:gd name="connsiteX127" fmla="*/ 317042 w 1427587"/>
                <a:gd name="connsiteY127" fmla="*/ 138965 h 875328"/>
                <a:gd name="connsiteX128" fmla="*/ 333896 w 1427587"/>
                <a:gd name="connsiteY128" fmla="*/ 103323 h 875328"/>
                <a:gd name="connsiteX129" fmla="*/ 352092 w 1427587"/>
                <a:gd name="connsiteY129" fmla="*/ 68128 h 875328"/>
                <a:gd name="connsiteX130" fmla="*/ 371331 w 1427587"/>
                <a:gd name="connsiteY130" fmla="*/ 33678 h 875328"/>
                <a:gd name="connsiteX131" fmla="*/ 381920 w 1427587"/>
                <a:gd name="connsiteY131" fmla="*/ 16826 h 875328"/>
                <a:gd name="connsiteX132" fmla="*/ 157796 w 1427587"/>
                <a:gd name="connsiteY132" fmla="*/ 0 h 875328"/>
                <a:gd name="connsiteX133" fmla="*/ 375747 w 1427587"/>
                <a:gd name="connsiteY133" fmla="*/ 0 h 875328"/>
                <a:gd name="connsiteX134" fmla="*/ 365219 w 1427587"/>
                <a:gd name="connsiteY134" fmla="*/ 8774 h 875328"/>
                <a:gd name="connsiteX135" fmla="*/ 324058 w 1427587"/>
                <a:gd name="connsiteY135" fmla="*/ 38006 h 875328"/>
                <a:gd name="connsiteX136" fmla="*/ 280213 w 1427587"/>
                <a:gd name="connsiteY136" fmla="*/ 63360 h 875328"/>
                <a:gd name="connsiteX137" fmla="*/ 235026 w 1427587"/>
                <a:gd name="connsiteY137" fmla="*/ 84688 h 875328"/>
                <a:gd name="connsiteX138" fmla="*/ 187603 w 1427587"/>
                <a:gd name="connsiteY138" fmla="*/ 101990 h 875328"/>
                <a:gd name="connsiteX139" fmla="*/ 139136 w 1427587"/>
                <a:gd name="connsiteY139" fmla="*/ 114967 h 875328"/>
                <a:gd name="connsiteX140" fmla="*/ 89625 w 1427587"/>
                <a:gd name="connsiteY140" fmla="*/ 123918 h 875328"/>
                <a:gd name="connsiteX141" fmla="*/ 39518 w 1427587"/>
                <a:gd name="connsiteY141" fmla="*/ 128395 h 875328"/>
                <a:gd name="connsiteX142" fmla="*/ 13719 w 1427587"/>
                <a:gd name="connsiteY142" fmla="*/ 128844 h 875328"/>
                <a:gd name="connsiteX143" fmla="*/ 0 w 1427587"/>
                <a:gd name="connsiteY143" fmla="*/ 128845 h 875328"/>
                <a:gd name="connsiteX144" fmla="*/ 36538 w 1427587"/>
                <a:gd name="connsiteY144" fmla="*/ 92307 h 875328"/>
                <a:gd name="connsiteX145" fmla="*/ 52048 w 1427587"/>
                <a:gd name="connsiteY145" fmla="*/ 77393 h 875328"/>
                <a:gd name="connsiteX146" fmla="*/ 84709 w 1427587"/>
                <a:gd name="connsiteY146" fmla="*/ 48908 h 875328"/>
                <a:gd name="connsiteX147" fmla="*/ 119606 w 1427587"/>
                <a:gd name="connsiteY147" fmla="*/ 23554 h 875328"/>
                <a:gd name="connsiteX148" fmla="*/ 155845 w 1427587"/>
                <a:gd name="connsiteY148" fmla="*/ 1033 h 87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27587" h="875328">
                  <a:moveTo>
                    <a:pt x="613976" y="0"/>
                  </a:moveTo>
                  <a:lnTo>
                    <a:pt x="1091273" y="0"/>
                  </a:lnTo>
                  <a:lnTo>
                    <a:pt x="1111598" y="7086"/>
                  </a:lnTo>
                  <a:lnTo>
                    <a:pt x="1155888" y="24531"/>
                  </a:lnTo>
                  <a:lnTo>
                    <a:pt x="1199581" y="43467"/>
                  </a:lnTo>
                  <a:lnTo>
                    <a:pt x="1242826" y="64044"/>
                  </a:lnTo>
                  <a:lnTo>
                    <a:pt x="1285326" y="85963"/>
                  </a:lnTo>
                  <a:lnTo>
                    <a:pt x="1327080" y="109224"/>
                  </a:lnTo>
                  <a:lnTo>
                    <a:pt x="1367641" y="134573"/>
                  </a:lnTo>
                  <a:lnTo>
                    <a:pt x="1407903" y="161115"/>
                  </a:lnTo>
                  <a:lnTo>
                    <a:pt x="1427587" y="175131"/>
                  </a:lnTo>
                  <a:lnTo>
                    <a:pt x="1403130" y="177221"/>
                  </a:lnTo>
                  <a:lnTo>
                    <a:pt x="1354515" y="180505"/>
                  </a:lnTo>
                  <a:lnTo>
                    <a:pt x="1305899" y="181701"/>
                  </a:lnTo>
                  <a:lnTo>
                    <a:pt x="1257433" y="181555"/>
                  </a:lnTo>
                  <a:lnTo>
                    <a:pt x="1208669" y="179321"/>
                  </a:lnTo>
                  <a:lnTo>
                    <a:pt x="1160352" y="175447"/>
                  </a:lnTo>
                  <a:lnTo>
                    <a:pt x="1112483" y="169932"/>
                  </a:lnTo>
                  <a:lnTo>
                    <a:pt x="1064613" y="162628"/>
                  </a:lnTo>
                  <a:lnTo>
                    <a:pt x="1017042" y="153534"/>
                  </a:lnTo>
                  <a:lnTo>
                    <a:pt x="970068" y="142651"/>
                  </a:lnTo>
                  <a:lnTo>
                    <a:pt x="923243" y="130128"/>
                  </a:lnTo>
                  <a:lnTo>
                    <a:pt x="876567" y="115964"/>
                  </a:lnTo>
                  <a:lnTo>
                    <a:pt x="830936" y="100159"/>
                  </a:lnTo>
                  <a:lnTo>
                    <a:pt x="785602" y="82565"/>
                  </a:lnTo>
                  <a:lnTo>
                    <a:pt x="740716" y="63331"/>
                  </a:lnTo>
                  <a:lnTo>
                    <a:pt x="696725" y="42307"/>
                  </a:lnTo>
                  <a:lnTo>
                    <a:pt x="675103" y="31422"/>
                  </a:lnTo>
                  <a:close/>
                  <a:moveTo>
                    <a:pt x="458188" y="0"/>
                  </a:moveTo>
                  <a:lnTo>
                    <a:pt x="590045" y="0"/>
                  </a:lnTo>
                  <a:lnTo>
                    <a:pt x="828247" y="164880"/>
                  </a:lnTo>
                  <a:lnTo>
                    <a:pt x="851063" y="180835"/>
                  </a:lnTo>
                  <a:lnTo>
                    <a:pt x="895649" y="214088"/>
                  </a:lnTo>
                  <a:lnTo>
                    <a:pt x="939043" y="248533"/>
                  </a:lnTo>
                  <a:lnTo>
                    <a:pt x="980945" y="284768"/>
                  </a:lnTo>
                  <a:lnTo>
                    <a:pt x="1021804" y="322346"/>
                  </a:lnTo>
                  <a:lnTo>
                    <a:pt x="1061171" y="361116"/>
                  </a:lnTo>
                  <a:lnTo>
                    <a:pt x="1098897" y="401527"/>
                  </a:lnTo>
                  <a:lnTo>
                    <a:pt x="1135281" y="442982"/>
                  </a:lnTo>
                  <a:lnTo>
                    <a:pt x="1170323" y="485779"/>
                  </a:lnTo>
                  <a:lnTo>
                    <a:pt x="1203725" y="529918"/>
                  </a:lnTo>
                  <a:lnTo>
                    <a:pt x="1235635" y="574953"/>
                  </a:lnTo>
                  <a:lnTo>
                    <a:pt x="1265905" y="621031"/>
                  </a:lnTo>
                  <a:lnTo>
                    <a:pt x="1294683" y="668600"/>
                  </a:lnTo>
                  <a:lnTo>
                    <a:pt x="1321523" y="716916"/>
                  </a:lnTo>
                  <a:lnTo>
                    <a:pt x="1347020" y="766275"/>
                  </a:lnTo>
                  <a:lnTo>
                    <a:pt x="1370579" y="816678"/>
                  </a:lnTo>
                  <a:lnTo>
                    <a:pt x="1381613" y="842327"/>
                  </a:lnTo>
                  <a:lnTo>
                    <a:pt x="1356113" y="831145"/>
                  </a:lnTo>
                  <a:lnTo>
                    <a:pt x="1305561" y="807735"/>
                  </a:lnTo>
                  <a:lnTo>
                    <a:pt x="1256201" y="782237"/>
                  </a:lnTo>
                  <a:lnTo>
                    <a:pt x="1208035" y="755249"/>
                  </a:lnTo>
                  <a:lnTo>
                    <a:pt x="1160465" y="726470"/>
                  </a:lnTo>
                  <a:lnTo>
                    <a:pt x="1114387" y="696200"/>
                  </a:lnTo>
                  <a:lnTo>
                    <a:pt x="1069204" y="664439"/>
                  </a:lnTo>
                  <a:lnTo>
                    <a:pt x="1025064" y="631038"/>
                  </a:lnTo>
                  <a:lnTo>
                    <a:pt x="982417" y="595847"/>
                  </a:lnTo>
                  <a:lnTo>
                    <a:pt x="940812" y="559612"/>
                  </a:lnTo>
                  <a:lnTo>
                    <a:pt x="900551" y="521736"/>
                  </a:lnTo>
                  <a:lnTo>
                    <a:pt x="861631" y="482518"/>
                  </a:lnTo>
                  <a:lnTo>
                    <a:pt x="824203" y="441511"/>
                  </a:lnTo>
                  <a:lnTo>
                    <a:pt x="787819" y="399757"/>
                  </a:lnTo>
                  <a:lnTo>
                    <a:pt x="753373" y="356364"/>
                  </a:lnTo>
                  <a:lnTo>
                    <a:pt x="720270" y="311628"/>
                  </a:lnTo>
                  <a:lnTo>
                    <a:pt x="704315" y="288813"/>
                  </a:lnTo>
                  <a:lnTo>
                    <a:pt x="521055" y="24423"/>
                  </a:lnTo>
                  <a:lnTo>
                    <a:pt x="498986" y="2353"/>
                  </a:lnTo>
                  <a:lnTo>
                    <a:pt x="571303" y="142080"/>
                  </a:lnTo>
                  <a:lnTo>
                    <a:pt x="582039" y="163554"/>
                  </a:lnTo>
                  <a:lnTo>
                    <a:pt x="602317" y="206501"/>
                  </a:lnTo>
                  <a:lnTo>
                    <a:pt x="620956" y="249896"/>
                  </a:lnTo>
                  <a:lnTo>
                    <a:pt x="637953" y="294335"/>
                  </a:lnTo>
                  <a:lnTo>
                    <a:pt x="653459" y="338773"/>
                  </a:lnTo>
                  <a:lnTo>
                    <a:pt x="667325" y="383958"/>
                  </a:lnTo>
                  <a:lnTo>
                    <a:pt x="679253" y="429590"/>
                  </a:lnTo>
                  <a:lnTo>
                    <a:pt x="689688" y="475520"/>
                  </a:lnTo>
                  <a:lnTo>
                    <a:pt x="698782" y="521600"/>
                  </a:lnTo>
                  <a:lnTo>
                    <a:pt x="705937" y="568425"/>
                  </a:lnTo>
                  <a:lnTo>
                    <a:pt x="711452" y="615400"/>
                  </a:lnTo>
                  <a:lnTo>
                    <a:pt x="715326" y="662524"/>
                  </a:lnTo>
                  <a:lnTo>
                    <a:pt x="717262" y="709797"/>
                  </a:lnTo>
                  <a:lnTo>
                    <a:pt x="717855" y="756921"/>
                  </a:lnTo>
                  <a:lnTo>
                    <a:pt x="716510" y="804194"/>
                  </a:lnTo>
                  <a:lnTo>
                    <a:pt x="713226" y="851915"/>
                  </a:lnTo>
                  <a:lnTo>
                    <a:pt x="711286" y="875328"/>
                  </a:lnTo>
                  <a:lnTo>
                    <a:pt x="697717" y="856389"/>
                  </a:lnTo>
                  <a:lnTo>
                    <a:pt x="671920" y="817171"/>
                  </a:lnTo>
                  <a:lnTo>
                    <a:pt x="647466" y="776908"/>
                  </a:lnTo>
                  <a:lnTo>
                    <a:pt x="624354" y="736496"/>
                  </a:lnTo>
                  <a:lnTo>
                    <a:pt x="603032" y="694891"/>
                  </a:lnTo>
                  <a:lnTo>
                    <a:pt x="583051" y="652839"/>
                  </a:lnTo>
                  <a:lnTo>
                    <a:pt x="564562" y="609892"/>
                  </a:lnTo>
                  <a:lnTo>
                    <a:pt x="547416" y="566497"/>
                  </a:lnTo>
                  <a:lnTo>
                    <a:pt x="532357" y="522804"/>
                  </a:lnTo>
                  <a:lnTo>
                    <a:pt x="518491" y="477917"/>
                  </a:lnTo>
                  <a:lnTo>
                    <a:pt x="506414" y="433031"/>
                  </a:lnTo>
                  <a:lnTo>
                    <a:pt x="495531" y="387548"/>
                  </a:lnTo>
                  <a:lnTo>
                    <a:pt x="486586" y="341916"/>
                  </a:lnTo>
                  <a:lnTo>
                    <a:pt x="479282" y="295836"/>
                  </a:lnTo>
                  <a:lnTo>
                    <a:pt x="473469" y="249458"/>
                  </a:lnTo>
                  <a:lnTo>
                    <a:pt x="469147" y="202782"/>
                  </a:lnTo>
                  <a:lnTo>
                    <a:pt x="467658" y="178921"/>
                  </a:lnTo>
                  <a:close/>
                  <a:moveTo>
                    <a:pt x="392173" y="0"/>
                  </a:moveTo>
                  <a:lnTo>
                    <a:pt x="450605" y="0"/>
                  </a:lnTo>
                  <a:lnTo>
                    <a:pt x="440821" y="80500"/>
                  </a:lnTo>
                  <a:lnTo>
                    <a:pt x="436793" y="111071"/>
                  </a:lnTo>
                  <a:lnTo>
                    <a:pt x="426052" y="171617"/>
                  </a:lnTo>
                  <a:lnTo>
                    <a:pt x="411732" y="231268"/>
                  </a:lnTo>
                  <a:lnTo>
                    <a:pt x="394131" y="289727"/>
                  </a:lnTo>
                  <a:lnTo>
                    <a:pt x="373399" y="347142"/>
                  </a:lnTo>
                  <a:lnTo>
                    <a:pt x="349535" y="403514"/>
                  </a:lnTo>
                  <a:lnTo>
                    <a:pt x="322539" y="458543"/>
                  </a:lnTo>
                  <a:lnTo>
                    <a:pt x="292114" y="511933"/>
                  </a:lnTo>
                  <a:lnTo>
                    <a:pt x="275858" y="537733"/>
                  </a:lnTo>
                  <a:lnTo>
                    <a:pt x="223211" y="619010"/>
                  </a:lnTo>
                  <a:lnTo>
                    <a:pt x="222615" y="599027"/>
                  </a:lnTo>
                  <a:lnTo>
                    <a:pt x="222469" y="559210"/>
                  </a:lnTo>
                  <a:lnTo>
                    <a:pt x="223963" y="519841"/>
                  </a:lnTo>
                  <a:lnTo>
                    <a:pt x="226948" y="480471"/>
                  </a:lnTo>
                  <a:lnTo>
                    <a:pt x="231126" y="441101"/>
                  </a:lnTo>
                  <a:lnTo>
                    <a:pt x="237243" y="402179"/>
                  </a:lnTo>
                  <a:lnTo>
                    <a:pt x="244254" y="363555"/>
                  </a:lnTo>
                  <a:lnTo>
                    <a:pt x="253204" y="325079"/>
                  </a:lnTo>
                  <a:lnTo>
                    <a:pt x="262900" y="287051"/>
                  </a:lnTo>
                  <a:lnTo>
                    <a:pt x="274534" y="249471"/>
                  </a:lnTo>
                  <a:lnTo>
                    <a:pt x="287212" y="212039"/>
                  </a:lnTo>
                  <a:lnTo>
                    <a:pt x="301531" y="175353"/>
                  </a:lnTo>
                  <a:lnTo>
                    <a:pt x="317042" y="138965"/>
                  </a:lnTo>
                  <a:lnTo>
                    <a:pt x="333896" y="103323"/>
                  </a:lnTo>
                  <a:lnTo>
                    <a:pt x="352092" y="68128"/>
                  </a:lnTo>
                  <a:lnTo>
                    <a:pt x="371331" y="33678"/>
                  </a:lnTo>
                  <a:lnTo>
                    <a:pt x="381920" y="16826"/>
                  </a:lnTo>
                  <a:close/>
                  <a:moveTo>
                    <a:pt x="157796" y="0"/>
                  </a:moveTo>
                  <a:lnTo>
                    <a:pt x="375747" y="0"/>
                  </a:lnTo>
                  <a:lnTo>
                    <a:pt x="365219" y="8774"/>
                  </a:lnTo>
                  <a:lnTo>
                    <a:pt x="324058" y="38006"/>
                  </a:lnTo>
                  <a:lnTo>
                    <a:pt x="280213" y="63360"/>
                  </a:lnTo>
                  <a:lnTo>
                    <a:pt x="235026" y="84688"/>
                  </a:lnTo>
                  <a:lnTo>
                    <a:pt x="187603" y="101990"/>
                  </a:lnTo>
                  <a:lnTo>
                    <a:pt x="139136" y="114967"/>
                  </a:lnTo>
                  <a:lnTo>
                    <a:pt x="89625" y="123918"/>
                  </a:lnTo>
                  <a:lnTo>
                    <a:pt x="39518" y="128395"/>
                  </a:lnTo>
                  <a:lnTo>
                    <a:pt x="13719" y="128844"/>
                  </a:lnTo>
                  <a:lnTo>
                    <a:pt x="0" y="128845"/>
                  </a:lnTo>
                  <a:lnTo>
                    <a:pt x="36538" y="92307"/>
                  </a:lnTo>
                  <a:lnTo>
                    <a:pt x="52048" y="77393"/>
                  </a:lnTo>
                  <a:lnTo>
                    <a:pt x="84709" y="48908"/>
                  </a:lnTo>
                  <a:lnTo>
                    <a:pt x="119606" y="23554"/>
                  </a:lnTo>
                  <a:lnTo>
                    <a:pt x="155845" y="1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189">
              <a:extLst>
                <a:ext uri="{FF2B5EF4-FFF2-40B4-BE49-F238E27FC236}">
                  <a16:creationId xmlns:a16="http://schemas.microsoft.com/office/drawing/2014/main" id="{718ACAD1-5AC1-44CB-9AB4-AB785F82356B}"/>
                </a:ext>
              </a:extLst>
            </p:cNvPr>
            <p:cNvSpPr/>
            <p:nvPr/>
          </p:nvSpPr>
          <p:spPr>
            <a:xfrm>
              <a:off x="978994" y="-1264"/>
              <a:ext cx="1497682" cy="654493"/>
            </a:xfrm>
            <a:custGeom>
              <a:avLst/>
              <a:gdLst>
                <a:gd name="connsiteX0" fmla="*/ 266155 w 1497682"/>
                <a:gd name="connsiteY0" fmla="*/ 370101 h 654493"/>
                <a:gd name="connsiteX1" fmla="*/ 267813 w 1497682"/>
                <a:gd name="connsiteY1" fmla="*/ 370556 h 654493"/>
                <a:gd name="connsiteX2" fmla="*/ 269169 w 1497682"/>
                <a:gd name="connsiteY2" fmla="*/ 371612 h 654493"/>
                <a:gd name="connsiteX3" fmla="*/ 269774 w 1497682"/>
                <a:gd name="connsiteY3" fmla="*/ 373119 h 654493"/>
                <a:gd name="connsiteX4" fmla="*/ 270077 w 1497682"/>
                <a:gd name="connsiteY4" fmla="*/ 374927 h 654493"/>
                <a:gd name="connsiteX5" fmla="*/ 269477 w 1497682"/>
                <a:gd name="connsiteY5" fmla="*/ 376433 h 654493"/>
                <a:gd name="connsiteX6" fmla="*/ 264817 w 1497682"/>
                <a:gd name="connsiteY6" fmla="*/ 384108 h 654493"/>
                <a:gd name="connsiteX7" fmla="*/ 257756 w 1497682"/>
                <a:gd name="connsiteY7" fmla="*/ 398108 h 654493"/>
                <a:gd name="connsiteX8" fmla="*/ 245135 w 1497682"/>
                <a:gd name="connsiteY8" fmla="*/ 422191 h 654493"/>
                <a:gd name="connsiteX9" fmla="*/ 216732 w 1497682"/>
                <a:gd name="connsiteY9" fmla="*/ 472313 h 654493"/>
                <a:gd name="connsiteX10" fmla="*/ 193282 w 1497682"/>
                <a:gd name="connsiteY10" fmla="*/ 509036 h 654493"/>
                <a:gd name="connsiteX11" fmla="*/ 165767 w 1497682"/>
                <a:gd name="connsiteY11" fmla="*/ 547109 h 654493"/>
                <a:gd name="connsiteX12" fmla="*/ 134484 w 1497682"/>
                <a:gd name="connsiteY12" fmla="*/ 583520 h 654493"/>
                <a:gd name="connsiteX13" fmla="*/ 108309 w 1497682"/>
                <a:gd name="connsiteY13" fmla="*/ 608791 h 654493"/>
                <a:gd name="connsiteX14" fmla="*/ 89801 w 1497682"/>
                <a:gd name="connsiteY14" fmla="*/ 623980 h 654493"/>
                <a:gd name="connsiteX15" fmla="*/ 70689 w 1497682"/>
                <a:gd name="connsiteY15" fmla="*/ 637662 h 654493"/>
                <a:gd name="connsiteX16" fmla="*/ 50520 w 1497682"/>
                <a:gd name="connsiteY16" fmla="*/ 649385 h 654493"/>
                <a:gd name="connsiteX17" fmla="*/ 40284 w 1497682"/>
                <a:gd name="connsiteY17" fmla="*/ 654493 h 654493"/>
                <a:gd name="connsiteX18" fmla="*/ 50942 w 1497682"/>
                <a:gd name="connsiteY18" fmla="*/ 626038 h 654493"/>
                <a:gd name="connsiteX19" fmla="*/ 73919 w 1497682"/>
                <a:gd name="connsiteY19" fmla="*/ 573499 h 654493"/>
                <a:gd name="connsiteX20" fmla="*/ 98711 w 1497682"/>
                <a:gd name="connsiteY20" fmla="*/ 526686 h 654493"/>
                <a:gd name="connsiteX21" fmla="*/ 125318 w 1497682"/>
                <a:gd name="connsiteY21" fmla="*/ 485599 h 654493"/>
                <a:gd name="connsiteX22" fmla="*/ 153439 w 1497682"/>
                <a:gd name="connsiteY22" fmla="*/ 449938 h 654493"/>
                <a:gd name="connsiteX23" fmla="*/ 183224 w 1497682"/>
                <a:gd name="connsiteY23" fmla="*/ 420152 h 654493"/>
                <a:gd name="connsiteX24" fmla="*/ 214523 w 1497682"/>
                <a:gd name="connsiteY24" fmla="*/ 395792 h 654493"/>
                <a:gd name="connsiteX25" fmla="*/ 239207 w 1497682"/>
                <a:gd name="connsiteY25" fmla="*/ 381665 h 654493"/>
                <a:gd name="connsiteX26" fmla="*/ 256068 w 1497682"/>
                <a:gd name="connsiteY26" fmla="*/ 373854 h 654493"/>
                <a:gd name="connsiteX27" fmla="*/ 264800 w 1497682"/>
                <a:gd name="connsiteY27" fmla="*/ 370552 h 654493"/>
                <a:gd name="connsiteX28" fmla="*/ 332898 w 1497682"/>
                <a:gd name="connsiteY28" fmla="*/ 348092 h 654493"/>
                <a:gd name="connsiteX29" fmla="*/ 334099 w 1497682"/>
                <a:gd name="connsiteY29" fmla="*/ 348991 h 654493"/>
                <a:gd name="connsiteX30" fmla="*/ 335148 w 1497682"/>
                <a:gd name="connsiteY30" fmla="*/ 350041 h 654493"/>
                <a:gd name="connsiteX31" fmla="*/ 335597 w 1497682"/>
                <a:gd name="connsiteY31" fmla="*/ 351692 h 654493"/>
                <a:gd name="connsiteX32" fmla="*/ 336183 w 1497682"/>
                <a:gd name="connsiteY32" fmla="*/ 364903 h 654493"/>
                <a:gd name="connsiteX33" fmla="*/ 336153 w 1497682"/>
                <a:gd name="connsiteY33" fmla="*/ 390727 h 654493"/>
                <a:gd name="connsiteX34" fmla="*/ 334173 w 1497682"/>
                <a:gd name="connsiteY34" fmla="*/ 415502 h 654493"/>
                <a:gd name="connsiteX35" fmla="*/ 330842 w 1497682"/>
                <a:gd name="connsiteY35" fmla="*/ 438927 h 654493"/>
                <a:gd name="connsiteX36" fmla="*/ 324047 w 1497682"/>
                <a:gd name="connsiteY36" fmla="*/ 472415 h 654493"/>
                <a:gd name="connsiteX37" fmla="*/ 310939 w 1497682"/>
                <a:gd name="connsiteY37" fmla="*/ 512516 h 654493"/>
                <a:gd name="connsiteX38" fmla="*/ 295585 w 1497682"/>
                <a:gd name="connsiteY38" fmla="*/ 547966 h 654493"/>
                <a:gd name="connsiteX39" fmla="*/ 279035 w 1497682"/>
                <a:gd name="connsiteY39" fmla="*/ 578313 h 654493"/>
                <a:gd name="connsiteX40" fmla="*/ 262641 w 1497682"/>
                <a:gd name="connsiteY40" fmla="*/ 603405 h 654493"/>
                <a:gd name="connsiteX41" fmla="*/ 248055 w 1497682"/>
                <a:gd name="connsiteY41" fmla="*/ 622789 h 654493"/>
                <a:gd name="connsiteX42" fmla="*/ 241441 w 1497682"/>
                <a:gd name="connsiteY42" fmla="*/ 630003 h 654493"/>
                <a:gd name="connsiteX43" fmla="*/ 241457 w 1497682"/>
                <a:gd name="connsiteY43" fmla="*/ 616791 h 654493"/>
                <a:gd name="connsiteX44" fmla="*/ 242988 w 1497682"/>
                <a:gd name="connsiteY44" fmla="*/ 590665 h 654493"/>
                <a:gd name="connsiteX45" fmla="*/ 247685 w 1497682"/>
                <a:gd name="connsiteY45" fmla="*/ 552976 h 654493"/>
                <a:gd name="connsiteX46" fmla="*/ 257949 w 1497682"/>
                <a:gd name="connsiteY46" fmla="*/ 506122 h 654493"/>
                <a:gd name="connsiteX47" fmla="*/ 271810 w 1497682"/>
                <a:gd name="connsiteY47" fmla="*/ 463767 h 654493"/>
                <a:gd name="connsiteX48" fmla="*/ 286416 w 1497682"/>
                <a:gd name="connsiteY48" fmla="*/ 426667 h 654493"/>
                <a:gd name="connsiteX49" fmla="*/ 301465 w 1497682"/>
                <a:gd name="connsiteY49" fmla="*/ 395722 h 654493"/>
                <a:gd name="connsiteX50" fmla="*/ 320873 w 1497682"/>
                <a:gd name="connsiteY50" fmla="*/ 361318 h 654493"/>
                <a:gd name="connsiteX51" fmla="*/ 328392 w 1497682"/>
                <a:gd name="connsiteY51" fmla="*/ 349898 h 654493"/>
                <a:gd name="connsiteX52" fmla="*/ 329595 w 1497682"/>
                <a:gd name="connsiteY52" fmla="*/ 348696 h 654493"/>
                <a:gd name="connsiteX53" fmla="*/ 331097 w 1497682"/>
                <a:gd name="connsiteY53" fmla="*/ 348094 h 654493"/>
                <a:gd name="connsiteX54" fmla="*/ 303592 w 1497682"/>
                <a:gd name="connsiteY54" fmla="*/ 281166 h 654493"/>
                <a:gd name="connsiteX55" fmla="*/ 317116 w 1497682"/>
                <a:gd name="connsiteY55" fmla="*/ 281762 h 654493"/>
                <a:gd name="connsiteX56" fmla="*/ 318467 w 1497682"/>
                <a:gd name="connsiteY56" fmla="*/ 282213 h 654493"/>
                <a:gd name="connsiteX57" fmla="*/ 319819 w 1497682"/>
                <a:gd name="connsiteY57" fmla="*/ 283264 h 654493"/>
                <a:gd name="connsiteX58" fmla="*/ 320570 w 1497682"/>
                <a:gd name="connsiteY58" fmla="*/ 284917 h 654493"/>
                <a:gd name="connsiteX59" fmla="*/ 320569 w 1497682"/>
                <a:gd name="connsiteY59" fmla="*/ 286118 h 654493"/>
                <a:gd name="connsiteX60" fmla="*/ 320118 w 1497682"/>
                <a:gd name="connsiteY60" fmla="*/ 287771 h 654493"/>
                <a:gd name="connsiteX61" fmla="*/ 319066 w 1497682"/>
                <a:gd name="connsiteY61" fmla="*/ 288824 h 654493"/>
                <a:gd name="connsiteX62" fmla="*/ 307494 w 1497682"/>
                <a:gd name="connsiteY62" fmla="*/ 296491 h 654493"/>
                <a:gd name="connsiteX63" fmla="*/ 273079 w 1497682"/>
                <a:gd name="connsiteY63" fmla="*/ 315886 h 654493"/>
                <a:gd name="connsiteX64" fmla="*/ 241970 w 1497682"/>
                <a:gd name="connsiteY64" fmla="*/ 330773 h 654493"/>
                <a:gd name="connsiteX65" fmla="*/ 204852 w 1497682"/>
                <a:gd name="connsiteY65" fmla="*/ 345963 h 654493"/>
                <a:gd name="connsiteX66" fmla="*/ 162325 w 1497682"/>
                <a:gd name="connsiteY66" fmla="*/ 359050 h 654493"/>
                <a:gd name="connsiteX67" fmla="*/ 115593 w 1497682"/>
                <a:gd name="connsiteY67" fmla="*/ 369435 h 654493"/>
                <a:gd name="connsiteX68" fmla="*/ 77728 w 1497682"/>
                <a:gd name="connsiteY68" fmla="*/ 373956 h 654493"/>
                <a:gd name="connsiteX69" fmla="*/ 51733 w 1497682"/>
                <a:gd name="connsiteY69" fmla="*/ 375619 h 654493"/>
                <a:gd name="connsiteX70" fmla="*/ 38360 w 1497682"/>
                <a:gd name="connsiteY70" fmla="*/ 375474 h 654493"/>
                <a:gd name="connsiteX71" fmla="*/ 45725 w 1497682"/>
                <a:gd name="connsiteY71" fmla="*/ 369611 h 654493"/>
                <a:gd name="connsiteX72" fmla="*/ 65263 w 1497682"/>
                <a:gd name="connsiteY72" fmla="*/ 354578 h 654493"/>
                <a:gd name="connsiteX73" fmla="*/ 90361 w 1497682"/>
                <a:gd name="connsiteY73" fmla="*/ 338192 h 654493"/>
                <a:gd name="connsiteX74" fmla="*/ 120719 w 1497682"/>
                <a:gd name="connsiteY74" fmla="*/ 321652 h 654493"/>
                <a:gd name="connsiteX75" fmla="*/ 156034 w 1497682"/>
                <a:gd name="connsiteY75" fmla="*/ 306163 h 654493"/>
                <a:gd name="connsiteX76" fmla="*/ 196307 w 1497682"/>
                <a:gd name="connsiteY76" fmla="*/ 293227 h 654493"/>
                <a:gd name="connsiteX77" fmla="*/ 229666 w 1497682"/>
                <a:gd name="connsiteY77" fmla="*/ 286303 h 654493"/>
                <a:gd name="connsiteX78" fmla="*/ 253257 w 1497682"/>
                <a:gd name="connsiteY78" fmla="*/ 283138 h 654493"/>
                <a:gd name="connsiteX79" fmla="*/ 277899 w 1497682"/>
                <a:gd name="connsiteY79" fmla="*/ 281326 h 654493"/>
                <a:gd name="connsiteX80" fmla="*/ 419551 w 1497682"/>
                <a:gd name="connsiteY80" fmla="*/ 247908 h 654493"/>
                <a:gd name="connsiteX81" fmla="*/ 421804 w 1497682"/>
                <a:gd name="connsiteY81" fmla="*/ 248357 h 654493"/>
                <a:gd name="connsiteX82" fmla="*/ 423606 w 1497682"/>
                <a:gd name="connsiteY82" fmla="*/ 249859 h 654493"/>
                <a:gd name="connsiteX83" fmla="*/ 424056 w 1497682"/>
                <a:gd name="connsiteY83" fmla="*/ 251210 h 654493"/>
                <a:gd name="connsiteX84" fmla="*/ 427205 w 1497682"/>
                <a:gd name="connsiteY84" fmla="*/ 264281 h 654493"/>
                <a:gd name="connsiteX85" fmla="*/ 431849 w 1497682"/>
                <a:gd name="connsiteY85" fmla="*/ 292076 h 654493"/>
                <a:gd name="connsiteX86" fmla="*/ 434087 w 1497682"/>
                <a:gd name="connsiteY86" fmla="*/ 320773 h 654493"/>
                <a:gd name="connsiteX87" fmla="*/ 434974 w 1497682"/>
                <a:gd name="connsiteY87" fmla="*/ 349620 h 654493"/>
                <a:gd name="connsiteX88" fmla="*/ 433449 w 1497682"/>
                <a:gd name="connsiteY88" fmla="*/ 393194 h 654493"/>
                <a:gd name="connsiteX89" fmla="*/ 426658 w 1497682"/>
                <a:gd name="connsiteY89" fmla="*/ 451345 h 654493"/>
                <a:gd name="connsiteX90" fmla="*/ 416262 w 1497682"/>
                <a:gd name="connsiteY90" fmla="*/ 505891 h 654493"/>
                <a:gd name="connsiteX91" fmla="*/ 403765 w 1497682"/>
                <a:gd name="connsiteY91" fmla="*/ 555931 h 654493"/>
                <a:gd name="connsiteX92" fmla="*/ 390521 w 1497682"/>
                <a:gd name="connsiteY92" fmla="*/ 598609 h 654493"/>
                <a:gd name="connsiteX93" fmla="*/ 378634 w 1497682"/>
                <a:gd name="connsiteY93" fmla="*/ 632422 h 654493"/>
                <a:gd name="connsiteX94" fmla="*/ 373669 w 1497682"/>
                <a:gd name="connsiteY94" fmla="*/ 644896 h 654493"/>
                <a:gd name="connsiteX95" fmla="*/ 371423 w 1497682"/>
                <a:gd name="connsiteY95" fmla="*/ 630623 h 654493"/>
                <a:gd name="connsiteX96" fmla="*/ 368583 w 1497682"/>
                <a:gd name="connsiteY96" fmla="*/ 601626 h 654493"/>
                <a:gd name="connsiteX97" fmla="*/ 367104 w 1497682"/>
                <a:gd name="connsiteY97" fmla="*/ 555950 h 654493"/>
                <a:gd name="connsiteX98" fmla="*/ 369991 w 1497682"/>
                <a:gd name="connsiteY98" fmla="*/ 493294 h 654493"/>
                <a:gd name="connsiteX99" fmla="*/ 376934 w 1497682"/>
                <a:gd name="connsiteY99" fmla="*/ 431687 h 654493"/>
                <a:gd name="connsiteX100" fmla="*/ 385979 w 1497682"/>
                <a:gd name="connsiteY100" fmla="*/ 373986 h 654493"/>
                <a:gd name="connsiteX101" fmla="*/ 396373 w 1497682"/>
                <a:gd name="connsiteY101" fmla="*/ 323646 h 654493"/>
                <a:gd name="connsiteX102" fmla="*/ 406460 w 1497682"/>
                <a:gd name="connsiteY102" fmla="*/ 283524 h 654493"/>
                <a:gd name="connsiteX103" fmla="*/ 414136 w 1497682"/>
                <a:gd name="connsiteY103" fmla="*/ 256926 h 654493"/>
                <a:gd name="connsiteX104" fmla="*/ 416845 w 1497682"/>
                <a:gd name="connsiteY104" fmla="*/ 250313 h 654493"/>
                <a:gd name="connsiteX105" fmla="*/ 417296 w 1497682"/>
                <a:gd name="connsiteY105" fmla="*/ 249261 h 654493"/>
                <a:gd name="connsiteX106" fmla="*/ 294975 w 1497682"/>
                <a:gd name="connsiteY106" fmla="*/ 183445 h 654493"/>
                <a:gd name="connsiteX107" fmla="*/ 323823 w 1497682"/>
                <a:gd name="connsiteY107" fmla="*/ 184332 h 654493"/>
                <a:gd name="connsiteX108" fmla="*/ 352219 w 1497682"/>
                <a:gd name="connsiteY108" fmla="*/ 186871 h 654493"/>
                <a:gd name="connsiteX109" fmla="*/ 380013 w 1497682"/>
                <a:gd name="connsiteY109" fmla="*/ 191214 h 654493"/>
                <a:gd name="connsiteX110" fmla="*/ 393534 w 1497682"/>
                <a:gd name="connsiteY110" fmla="*/ 194512 h 654493"/>
                <a:gd name="connsiteX111" fmla="*/ 394885 w 1497682"/>
                <a:gd name="connsiteY111" fmla="*/ 194963 h 654493"/>
                <a:gd name="connsiteX112" fmla="*/ 396238 w 1497682"/>
                <a:gd name="connsiteY112" fmla="*/ 196314 h 654493"/>
                <a:gd name="connsiteX113" fmla="*/ 396687 w 1497682"/>
                <a:gd name="connsiteY113" fmla="*/ 197967 h 654493"/>
                <a:gd name="connsiteX114" fmla="*/ 396387 w 1497682"/>
                <a:gd name="connsiteY114" fmla="*/ 199469 h 654493"/>
                <a:gd name="connsiteX115" fmla="*/ 395484 w 1497682"/>
                <a:gd name="connsiteY115" fmla="*/ 200672 h 654493"/>
                <a:gd name="connsiteX116" fmla="*/ 394282 w 1497682"/>
                <a:gd name="connsiteY116" fmla="*/ 201574 h 654493"/>
                <a:gd name="connsiteX117" fmla="*/ 387819 w 1497682"/>
                <a:gd name="connsiteY117" fmla="*/ 204132 h 654493"/>
                <a:gd name="connsiteX118" fmla="*/ 361071 w 1497682"/>
                <a:gd name="connsiteY118" fmla="*/ 211958 h 654493"/>
                <a:gd name="connsiteX119" fmla="*/ 320948 w 1497682"/>
                <a:gd name="connsiteY119" fmla="*/ 222046 h 654493"/>
                <a:gd name="connsiteX120" fmla="*/ 270609 w 1497682"/>
                <a:gd name="connsiteY120" fmla="*/ 232440 h 654493"/>
                <a:gd name="connsiteX121" fmla="*/ 212907 w 1497682"/>
                <a:gd name="connsiteY121" fmla="*/ 241785 h 654493"/>
                <a:gd name="connsiteX122" fmla="*/ 151151 w 1497682"/>
                <a:gd name="connsiteY122" fmla="*/ 248578 h 654493"/>
                <a:gd name="connsiteX123" fmla="*/ 88494 w 1497682"/>
                <a:gd name="connsiteY123" fmla="*/ 251466 h 654493"/>
                <a:gd name="connsiteX124" fmla="*/ 43120 w 1497682"/>
                <a:gd name="connsiteY124" fmla="*/ 249987 h 654493"/>
                <a:gd name="connsiteX125" fmla="*/ 13822 w 1497682"/>
                <a:gd name="connsiteY125" fmla="*/ 247147 h 654493"/>
                <a:gd name="connsiteX126" fmla="*/ 0 w 1497682"/>
                <a:gd name="connsiteY126" fmla="*/ 245051 h 654493"/>
                <a:gd name="connsiteX127" fmla="*/ 12173 w 1497682"/>
                <a:gd name="connsiteY127" fmla="*/ 239786 h 654493"/>
                <a:gd name="connsiteX128" fmla="*/ 45986 w 1497682"/>
                <a:gd name="connsiteY128" fmla="*/ 227898 h 654493"/>
                <a:gd name="connsiteX129" fmla="*/ 88664 w 1497682"/>
                <a:gd name="connsiteY129" fmla="*/ 214654 h 654493"/>
                <a:gd name="connsiteX130" fmla="*/ 138554 w 1497682"/>
                <a:gd name="connsiteY130" fmla="*/ 202307 h 654493"/>
                <a:gd name="connsiteX131" fmla="*/ 193551 w 1497682"/>
                <a:gd name="connsiteY131" fmla="*/ 192062 h 654493"/>
                <a:gd name="connsiteX132" fmla="*/ 251401 w 1497682"/>
                <a:gd name="connsiteY132" fmla="*/ 184970 h 654493"/>
                <a:gd name="connsiteX133" fmla="*/ 494315 w 1497682"/>
                <a:gd name="connsiteY133" fmla="*/ 168332 h 654493"/>
                <a:gd name="connsiteX134" fmla="*/ 495820 w 1497682"/>
                <a:gd name="connsiteY134" fmla="*/ 168333 h 654493"/>
                <a:gd name="connsiteX135" fmla="*/ 497475 w 1497682"/>
                <a:gd name="connsiteY135" fmla="*/ 168483 h 654493"/>
                <a:gd name="connsiteX136" fmla="*/ 498529 w 1497682"/>
                <a:gd name="connsiteY136" fmla="*/ 170139 h 654493"/>
                <a:gd name="connsiteX137" fmla="*/ 507110 w 1497682"/>
                <a:gd name="connsiteY137" fmla="*/ 183535 h 654493"/>
                <a:gd name="connsiteX138" fmla="*/ 522017 w 1497682"/>
                <a:gd name="connsiteY138" fmla="*/ 213484 h 654493"/>
                <a:gd name="connsiteX139" fmla="*/ 533915 w 1497682"/>
                <a:gd name="connsiteY139" fmla="*/ 245539 h 654493"/>
                <a:gd name="connsiteX140" fmla="*/ 543104 w 1497682"/>
                <a:gd name="connsiteY140" fmla="*/ 279399 h 654493"/>
                <a:gd name="connsiteX141" fmla="*/ 550187 w 1497682"/>
                <a:gd name="connsiteY141" fmla="*/ 313560 h 654493"/>
                <a:gd name="connsiteX142" fmla="*/ 555164 w 1497682"/>
                <a:gd name="connsiteY142" fmla="*/ 348022 h 654493"/>
                <a:gd name="connsiteX143" fmla="*/ 559844 w 1497682"/>
                <a:gd name="connsiteY143" fmla="*/ 397831 h 654493"/>
                <a:gd name="connsiteX144" fmla="*/ 561208 w 1497682"/>
                <a:gd name="connsiteY144" fmla="*/ 428078 h 654493"/>
                <a:gd name="connsiteX145" fmla="*/ 561816 w 1497682"/>
                <a:gd name="connsiteY145" fmla="*/ 448543 h 654493"/>
                <a:gd name="connsiteX146" fmla="*/ 561377 w 1497682"/>
                <a:gd name="connsiteY146" fmla="*/ 489021 h 654493"/>
                <a:gd name="connsiteX147" fmla="*/ 559434 w 1497682"/>
                <a:gd name="connsiteY147" fmla="*/ 529800 h 654493"/>
                <a:gd name="connsiteX148" fmla="*/ 555835 w 1497682"/>
                <a:gd name="connsiteY148" fmla="*/ 570427 h 654493"/>
                <a:gd name="connsiteX149" fmla="*/ 553284 w 1497682"/>
                <a:gd name="connsiteY149" fmla="*/ 590741 h 654493"/>
                <a:gd name="connsiteX150" fmla="*/ 547261 w 1497682"/>
                <a:gd name="connsiteY150" fmla="*/ 579002 h 654493"/>
                <a:gd name="connsiteX151" fmla="*/ 536568 w 1497682"/>
                <a:gd name="connsiteY151" fmla="*/ 553568 h 654493"/>
                <a:gd name="connsiteX152" fmla="*/ 526930 w 1497682"/>
                <a:gd name="connsiteY152" fmla="*/ 526178 h 654493"/>
                <a:gd name="connsiteX153" fmla="*/ 518945 w 1497682"/>
                <a:gd name="connsiteY153" fmla="*/ 497133 h 654493"/>
                <a:gd name="connsiteX154" fmla="*/ 508699 w 1497682"/>
                <a:gd name="connsiteY154" fmla="*/ 451686 h 654493"/>
                <a:gd name="connsiteX155" fmla="*/ 499500 w 1497682"/>
                <a:gd name="connsiteY155" fmla="*/ 388934 h 654493"/>
                <a:gd name="connsiteX156" fmla="*/ 493462 w 1497682"/>
                <a:gd name="connsiteY156" fmla="*/ 327236 h 654493"/>
                <a:gd name="connsiteX157" fmla="*/ 490585 w 1497682"/>
                <a:gd name="connsiteY157" fmla="*/ 270505 h 654493"/>
                <a:gd name="connsiteX158" fmla="*/ 490112 w 1497682"/>
                <a:gd name="connsiteY158" fmla="*/ 199630 h 654493"/>
                <a:gd name="connsiteX159" fmla="*/ 491607 w 1497682"/>
                <a:gd name="connsiteY159" fmla="*/ 171642 h 654493"/>
                <a:gd name="connsiteX160" fmla="*/ 491758 w 1497682"/>
                <a:gd name="connsiteY160" fmla="*/ 170288 h 654493"/>
                <a:gd name="connsiteX161" fmla="*/ 577803 w 1497682"/>
                <a:gd name="connsiteY161" fmla="*/ 85745 h 654493"/>
                <a:gd name="connsiteX162" fmla="*/ 579307 w 1497682"/>
                <a:gd name="connsiteY162" fmla="*/ 86046 h 654493"/>
                <a:gd name="connsiteX163" fmla="*/ 580360 w 1497682"/>
                <a:gd name="connsiteY163" fmla="*/ 87098 h 654493"/>
                <a:gd name="connsiteX164" fmla="*/ 589080 w 1497682"/>
                <a:gd name="connsiteY164" fmla="*/ 97924 h 654493"/>
                <a:gd name="connsiteX165" fmla="*/ 604864 w 1497682"/>
                <a:gd name="connsiteY165" fmla="*/ 121531 h 654493"/>
                <a:gd name="connsiteX166" fmla="*/ 619446 w 1497682"/>
                <a:gd name="connsiteY166" fmla="*/ 147544 h 654493"/>
                <a:gd name="connsiteX167" fmla="*/ 632522 w 1497682"/>
                <a:gd name="connsiteY167" fmla="*/ 176266 h 654493"/>
                <a:gd name="connsiteX168" fmla="*/ 650557 w 1497682"/>
                <a:gd name="connsiteY168" fmla="*/ 221980 h 654493"/>
                <a:gd name="connsiteX169" fmla="*/ 669941 w 1497682"/>
                <a:gd name="connsiteY169" fmla="*/ 286192 h 654493"/>
                <a:gd name="connsiteX170" fmla="*/ 685263 w 1497682"/>
                <a:gd name="connsiteY170" fmla="*/ 350555 h 654493"/>
                <a:gd name="connsiteX171" fmla="*/ 696225 w 1497682"/>
                <a:gd name="connsiteY171" fmla="*/ 411761 h 654493"/>
                <a:gd name="connsiteX172" fmla="*/ 703731 w 1497682"/>
                <a:gd name="connsiteY172" fmla="*/ 465298 h 654493"/>
                <a:gd name="connsiteX173" fmla="*/ 707931 w 1497682"/>
                <a:gd name="connsiteY173" fmla="*/ 508309 h 654493"/>
                <a:gd name="connsiteX174" fmla="*/ 708528 w 1497682"/>
                <a:gd name="connsiteY174" fmla="*/ 523950 h 654493"/>
                <a:gd name="connsiteX175" fmla="*/ 700561 w 1497682"/>
                <a:gd name="connsiteY175" fmla="*/ 511769 h 654493"/>
                <a:gd name="connsiteX176" fmla="*/ 684927 w 1497682"/>
                <a:gd name="connsiteY176" fmla="*/ 485005 h 654493"/>
                <a:gd name="connsiteX177" fmla="*/ 670948 w 1497682"/>
                <a:gd name="connsiteY177" fmla="*/ 455682 h 654493"/>
                <a:gd name="connsiteX178" fmla="*/ 657271 w 1497682"/>
                <a:gd name="connsiteY178" fmla="*/ 423953 h 654493"/>
                <a:gd name="connsiteX179" fmla="*/ 638936 w 1497682"/>
                <a:gd name="connsiteY179" fmla="*/ 374329 h 654493"/>
                <a:gd name="connsiteX180" fmla="*/ 617900 w 1497682"/>
                <a:gd name="connsiteY180" fmla="*/ 305757 h 654493"/>
                <a:gd name="connsiteX181" fmla="*/ 600773 w 1497682"/>
                <a:gd name="connsiteY181" fmla="*/ 238987 h 654493"/>
                <a:gd name="connsiteX182" fmla="*/ 587855 w 1497682"/>
                <a:gd name="connsiteY182" fmla="*/ 179135 h 654493"/>
                <a:gd name="connsiteX183" fmla="*/ 578844 w 1497682"/>
                <a:gd name="connsiteY183" fmla="*/ 130410 h 654493"/>
                <a:gd name="connsiteX184" fmla="*/ 574191 w 1497682"/>
                <a:gd name="connsiteY184" fmla="*/ 97777 h 654493"/>
                <a:gd name="connsiteX185" fmla="*/ 573591 w 1497682"/>
                <a:gd name="connsiteY185" fmla="*/ 89656 h 654493"/>
                <a:gd name="connsiteX186" fmla="*/ 574043 w 1497682"/>
                <a:gd name="connsiteY186" fmla="*/ 88002 h 654493"/>
                <a:gd name="connsiteX187" fmla="*/ 576149 w 1497682"/>
                <a:gd name="connsiteY187" fmla="*/ 85896 h 654493"/>
                <a:gd name="connsiteX188" fmla="*/ 184423 w 1497682"/>
                <a:gd name="connsiteY188" fmla="*/ 57786 h 654493"/>
                <a:gd name="connsiteX189" fmla="*/ 204752 w 1497682"/>
                <a:gd name="connsiteY189" fmla="*/ 58242 h 654493"/>
                <a:gd name="connsiteX190" fmla="*/ 235472 w 1497682"/>
                <a:gd name="connsiteY190" fmla="*/ 59454 h 654493"/>
                <a:gd name="connsiteX191" fmla="*/ 285167 w 1497682"/>
                <a:gd name="connsiteY191" fmla="*/ 64282 h 654493"/>
                <a:gd name="connsiteX192" fmla="*/ 319502 w 1497682"/>
                <a:gd name="connsiteY192" fmla="*/ 69410 h 654493"/>
                <a:gd name="connsiteX193" fmla="*/ 354138 w 1497682"/>
                <a:gd name="connsiteY193" fmla="*/ 76344 h 654493"/>
                <a:gd name="connsiteX194" fmla="*/ 387720 w 1497682"/>
                <a:gd name="connsiteY194" fmla="*/ 85839 h 654493"/>
                <a:gd name="connsiteX195" fmla="*/ 419948 w 1497682"/>
                <a:gd name="connsiteY195" fmla="*/ 97591 h 654493"/>
                <a:gd name="connsiteX196" fmla="*/ 449768 w 1497682"/>
                <a:gd name="connsiteY196" fmla="*/ 112355 h 654493"/>
                <a:gd name="connsiteX197" fmla="*/ 463473 w 1497682"/>
                <a:gd name="connsiteY197" fmla="*/ 120942 h 654493"/>
                <a:gd name="connsiteX198" fmla="*/ 464377 w 1497682"/>
                <a:gd name="connsiteY198" fmla="*/ 121845 h 654493"/>
                <a:gd name="connsiteX199" fmla="*/ 465281 w 1497682"/>
                <a:gd name="connsiteY199" fmla="*/ 123954 h 654493"/>
                <a:gd name="connsiteX200" fmla="*/ 464528 w 1497682"/>
                <a:gd name="connsiteY200" fmla="*/ 126212 h 654493"/>
                <a:gd name="connsiteX201" fmla="*/ 462722 w 1497682"/>
                <a:gd name="connsiteY201" fmla="*/ 128019 h 654493"/>
                <a:gd name="connsiteX202" fmla="*/ 461517 w 1497682"/>
                <a:gd name="connsiteY202" fmla="*/ 128019 h 654493"/>
                <a:gd name="connsiteX203" fmla="*/ 433810 w 1497682"/>
                <a:gd name="connsiteY203" fmla="*/ 129518 h 654493"/>
                <a:gd name="connsiteX204" fmla="*/ 362733 w 1497682"/>
                <a:gd name="connsiteY204" fmla="*/ 128901 h 654493"/>
                <a:gd name="connsiteX205" fmla="*/ 305810 w 1497682"/>
                <a:gd name="connsiteY205" fmla="*/ 125877 h 654493"/>
                <a:gd name="connsiteX206" fmla="*/ 244370 w 1497682"/>
                <a:gd name="connsiteY206" fmla="*/ 120142 h 654493"/>
                <a:gd name="connsiteX207" fmla="*/ 181573 w 1497682"/>
                <a:gd name="connsiteY207" fmla="*/ 110943 h 654493"/>
                <a:gd name="connsiteX208" fmla="*/ 135943 w 1497682"/>
                <a:gd name="connsiteY208" fmla="*/ 100844 h 654493"/>
                <a:gd name="connsiteX209" fmla="*/ 106577 w 1497682"/>
                <a:gd name="connsiteY209" fmla="*/ 92555 h 654493"/>
                <a:gd name="connsiteX210" fmla="*/ 79469 w 1497682"/>
                <a:gd name="connsiteY210" fmla="*/ 83213 h 654493"/>
                <a:gd name="connsiteX211" fmla="*/ 54018 w 1497682"/>
                <a:gd name="connsiteY211" fmla="*/ 72215 h 654493"/>
                <a:gd name="connsiteX212" fmla="*/ 42422 w 1497682"/>
                <a:gd name="connsiteY212" fmla="*/ 66339 h 654493"/>
                <a:gd name="connsiteX213" fmla="*/ 62599 w 1497682"/>
                <a:gd name="connsiteY213" fmla="*/ 63633 h 654493"/>
                <a:gd name="connsiteX214" fmla="*/ 103106 w 1497682"/>
                <a:gd name="connsiteY214" fmla="*/ 60178 h 654493"/>
                <a:gd name="connsiteX215" fmla="*/ 143764 w 1497682"/>
                <a:gd name="connsiteY215" fmla="*/ 58079 h 654493"/>
                <a:gd name="connsiteX216" fmla="*/ 666857 w 1497682"/>
                <a:gd name="connsiteY216" fmla="*/ 1506 h 654493"/>
                <a:gd name="connsiteX217" fmla="*/ 668362 w 1497682"/>
                <a:gd name="connsiteY217" fmla="*/ 1804 h 654493"/>
                <a:gd name="connsiteX218" fmla="*/ 669415 w 1497682"/>
                <a:gd name="connsiteY218" fmla="*/ 2857 h 654493"/>
                <a:gd name="connsiteX219" fmla="*/ 677682 w 1497682"/>
                <a:gd name="connsiteY219" fmla="*/ 13234 h 654493"/>
                <a:gd name="connsiteX220" fmla="*/ 694213 w 1497682"/>
                <a:gd name="connsiteY220" fmla="*/ 37603 h 654493"/>
                <a:gd name="connsiteX221" fmla="*/ 710587 w 1497682"/>
                <a:gd name="connsiteY221" fmla="*/ 66637 h 654493"/>
                <a:gd name="connsiteX222" fmla="*/ 726958 w 1497682"/>
                <a:gd name="connsiteY222" fmla="*/ 99887 h 654493"/>
                <a:gd name="connsiteX223" fmla="*/ 743172 w 1497682"/>
                <a:gd name="connsiteY223" fmla="*/ 137201 h 654493"/>
                <a:gd name="connsiteX224" fmla="*/ 759082 w 1497682"/>
                <a:gd name="connsiteY224" fmla="*/ 178129 h 654493"/>
                <a:gd name="connsiteX225" fmla="*/ 774685 w 1497682"/>
                <a:gd name="connsiteY225" fmla="*/ 222670 h 654493"/>
                <a:gd name="connsiteX226" fmla="*/ 789533 w 1497682"/>
                <a:gd name="connsiteY226" fmla="*/ 270674 h 654493"/>
                <a:gd name="connsiteX227" fmla="*/ 796880 w 1497682"/>
                <a:gd name="connsiteY227" fmla="*/ 295806 h 654493"/>
                <a:gd name="connsiteX228" fmla="*/ 805273 w 1497682"/>
                <a:gd name="connsiteY228" fmla="*/ 327710 h 654493"/>
                <a:gd name="connsiteX229" fmla="*/ 820107 w 1497682"/>
                <a:gd name="connsiteY229" fmla="*/ 386855 h 654493"/>
                <a:gd name="connsiteX230" fmla="*/ 831337 w 1497682"/>
                <a:gd name="connsiteY230" fmla="*/ 438778 h 654493"/>
                <a:gd name="connsiteX231" fmla="*/ 838666 w 1497682"/>
                <a:gd name="connsiteY231" fmla="*/ 479564 h 654493"/>
                <a:gd name="connsiteX232" fmla="*/ 840757 w 1497682"/>
                <a:gd name="connsiteY232" fmla="*/ 494616 h 654493"/>
                <a:gd name="connsiteX233" fmla="*/ 832341 w 1497682"/>
                <a:gd name="connsiteY233" fmla="*/ 481679 h 654493"/>
                <a:gd name="connsiteX234" fmla="*/ 815514 w 1497682"/>
                <a:gd name="connsiteY234" fmla="*/ 452796 h 654493"/>
                <a:gd name="connsiteX235" fmla="*/ 790734 w 1497682"/>
                <a:gd name="connsiteY235" fmla="*/ 402997 h 654493"/>
                <a:gd name="connsiteX236" fmla="*/ 759359 w 1497682"/>
                <a:gd name="connsiteY236" fmla="*/ 327914 h 654493"/>
                <a:gd name="connsiteX237" fmla="*/ 730847 w 1497682"/>
                <a:gd name="connsiteY237" fmla="*/ 249667 h 654493"/>
                <a:gd name="connsiteX238" fmla="*/ 705947 w 1497682"/>
                <a:gd name="connsiteY238" fmla="*/ 172922 h 654493"/>
                <a:gd name="connsiteX239" fmla="*/ 685705 w 1497682"/>
                <a:gd name="connsiteY239" fmla="*/ 104451 h 654493"/>
                <a:gd name="connsiteX240" fmla="*/ 671167 w 1497682"/>
                <a:gd name="connsiteY240" fmla="*/ 49220 h 654493"/>
                <a:gd name="connsiteX241" fmla="*/ 663230 w 1497682"/>
                <a:gd name="connsiteY241" fmla="*/ 13251 h 654493"/>
                <a:gd name="connsiteX242" fmla="*/ 662486 w 1497682"/>
                <a:gd name="connsiteY242" fmla="*/ 5575 h 654493"/>
                <a:gd name="connsiteX243" fmla="*/ 662639 w 1497682"/>
                <a:gd name="connsiteY243" fmla="*/ 3919 h 654493"/>
                <a:gd name="connsiteX244" fmla="*/ 664749 w 1497682"/>
                <a:gd name="connsiteY244" fmla="*/ 1809 h 654493"/>
                <a:gd name="connsiteX245" fmla="*/ 1494069 w 1497682"/>
                <a:gd name="connsiteY245" fmla="*/ 0 h 654493"/>
                <a:gd name="connsiteX246" fmla="*/ 1496431 w 1497682"/>
                <a:gd name="connsiteY246" fmla="*/ 0 h 654493"/>
                <a:gd name="connsiteX247" fmla="*/ 1497682 w 1497682"/>
                <a:gd name="connsiteY247" fmla="*/ 2864 h 654493"/>
                <a:gd name="connsiteX248" fmla="*/ 1311799 w 1497682"/>
                <a:gd name="connsiteY248" fmla="*/ 0 h 654493"/>
                <a:gd name="connsiteX249" fmla="*/ 1358159 w 1497682"/>
                <a:gd name="connsiteY249" fmla="*/ 0 h 654493"/>
                <a:gd name="connsiteX250" fmla="*/ 1379431 w 1497682"/>
                <a:gd name="connsiteY250" fmla="*/ 40147 h 654493"/>
                <a:gd name="connsiteX251" fmla="*/ 1401708 w 1497682"/>
                <a:gd name="connsiteY251" fmla="*/ 86794 h 654493"/>
                <a:gd name="connsiteX252" fmla="*/ 1408933 w 1497682"/>
                <a:gd name="connsiteY252" fmla="*/ 103346 h 654493"/>
                <a:gd name="connsiteX253" fmla="*/ 1397196 w 1497682"/>
                <a:gd name="connsiteY253" fmla="*/ 93714 h 654493"/>
                <a:gd name="connsiteX254" fmla="*/ 1372516 w 1497682"/>
                <a:gd name="connsiteY254" fmla="*/ 70538 h 654493"/>
                <a:gd name="connsiteX255" fmla="*/ 1347233 w 1497682"/>
                <a:gd name="connsiteY255" fmla="*/ 43450 h 654493"/>
                <a:gd name="connsiteX256" fmla="*/ 1321799 w 1497682"/>
                <a:gd name="connsiteY256" fmla="*/ 12901 h 654493"/>
                <a:gd name="connsiteX257" fmla="*/ 1157037 w 1497682"/>
                <a:gd name="connsiteY257" fmla="*/ 0 h 654493"/>
                <a:gd name="connsiteX258" fmla="*/ 1215508 w 1497682"/>
                <a:gd name="connsiteY258" fmla="*/ 0 h 654493"/>
                <a:gd name="connsiteX259" fmla="*/ 1229819 w 1497682"/>
                <a:gd name="connsiteY259" fmla="*/ 28630 h 654493"/>
                <a:gd name="connsiteX260" fmla="*/ 1258384 w 1497682"/>
                <a:gd name="connsiteY260" fmla="*/ 89988 h 654493"/>
                <a:gd name="connsiteX261" fmla="*/ 1281685 w 1497682"/>
                <a:gd name="connsiteY261" fmla="*/ 143376 h 654493"/>
                <a:gd name="connsiteX262" fmla="*/ 1298371 w 1497682"/>
                <a:gd name="connsiteY262" fmla="*/ 185635 h 654493"/>
                <a:gd name="connsiteX263" fmla="*/ 1303482 w 1497682"/>
                <a:gd name="connsiteY263" fmla="*/ 200674 h 654493"/>
                <a:gd name="connsiteX264" fmla="*/ 1292354 w 1497682"/>
                <a:gd name="connsiteY264" fmla="*/ 189848 h 654493"/>
                <a:gd name="connsiteX265" fmla="*/ 1268896 w 1497682"/>
                <a:gd name="connsiteY265" fmla="*/ 164284 h 654493"/>
                <a:gd name="connsiteX266" fmla="*/ 1245290 w 1497682"/>
                <a:gd name="connsiteY266" fmla="*/ 134058 h 654493"/>
                <a:gd name="connsiteX267" fmla="*/ 1220931 w 1497682"/>
                <a:gd name="connsiteY267" fmla="*/ 100674 h 654493"/>
                <a:gd name="connsiteX268" fmla="*/ 1184846 w 1497682"/>
                <a:gd name="connsiteY268" fmla="*/ 46537 h 654493"/>
                <a:gd name="connsiteX269" fmla="*/ 1025996 w 1497682"/>
                <a:gd name="connsiteY269" fmla="*/ 0 h 654493"/>
                <a:gd name="connsiteX270" fmla="*/ 1084761 w 1497682"/>
                <a:gd name="connsiteY270" fmla="*/ 0 h 654493"/>
                <a:gd name="connsiteX271" fmla="*/ 1098661 w 1497682"/>
                <a:gd name="connsiteY271" fmla="*/ 31957 h 654493"/>
                <a:gd name="connsiteX272" fmla="*/ 1112793 w 1497682"/>
                <a:gd name="connsiteY272" fmla="*/ 65343 h 654493"/>
                <a:gd name="connsiteX273" fmla="*/ 1126171 w 1497682"/>
                <a:gd name="connsiteY273" fmla="*/ 99481 h 654493"/>
                <a:gd name="connsiteX274" fmla="*/ 1149470 w 1497682"/>
                <a:gd name="connsiteY274" fmla="*/ 163396 h 654493"/>
                <a:gd name="connsiteX275" fmla="*/ 1167958 w 1497682"/>
                <a:gd name="connsiteY275" fmla="*/ 218590 h 654493"/>
                <a:gd name="connsiteX276" fmla="*/ 1180884 w 1497682"/>
                <a:gd name="connsiteY276" fmla="*/ 261903 h 654493"/>
                <a:gd name="connsiteX277" fmla="*/ 1185092 w 1497682"/>
                <a:gd name="connsiteY277" fmla="*/ 277544 h 654493"/>
                <a:gd name="connsiteX278" fmla="*/ 1174717 w 1497682"/>
                <a:gd name="connsiteY278" fmla="*/ 265664 h 654493"/>
                <a:gd name="connsiteX279" fmla="*/ 1153516 w 1497682"/>
                <a:gd name="connsiteY279" fmla="*/ 238145 h 654493"/>
                <a:gd name="connsiteX280" fmla="*/ 1132467 w 1497682"/>
                <a:gd name="connsiteY280" fmla="*/ 206265 h 654493"/>
                <a:gd name="connsiteX281" fmla="*/ 1111117 w 1497682"/>
                <a:gd name="connsiteY281" fmla="*/ 170774 h 654493"/>
                <a:gd name="connsiteX282" fmla="*/ 1079695 w 1497682"/>
                <a:gd name="connsiteY282" fmla="*/ 113478 h 654493"/>
                <a:gd name="connsiteX283" fmla="*/ 1040306 w 1497682"/>
                <a:gd name="connsiteY283" fmla="*/ 32270 h 654493"/>
                <a:gd name="connsiteX284" fmla="*/ 905524 w 1497682"/>
                <a:gd name="connsiteY284" fmla="*/ 0 h 654493"/>
                <a:gd name="connsiteX285" fmla="*/ 959546 w 1497682"/>
                <a:gd name="connsiteY285" fmla="*/ 0 h 654493"/>
                <a:gd name="connsiteX286" fmla="*/ 962200 w 1497682"/>
                <a:gd name="connsiteY286" fmla="*/ 6406 h 654493"/>
                <a:gd name="connsiteX287" fmla="*/ 961890 w 1497682"/>
                <a:gd name="connsiteY287" fmla="*/ 7154 h 654493"/>
                <a:gd name="connsiteX288" fmla="*/ 977476 w 1497682"/>
                <a:gd name="connsiteY288" fmla="*/ 44565 h 654493"/>
                <a:gd name="connsiteX289" fmla="*/ 1000192 w 1497682"/>
                <a:gd name="connsiteY289" fmla="*/ 104551 h 654493"/>
                <a:gd name="connsiteX290" fmla="*/ 1011777 w 1497682"/>
                <a:gd name="connsiteY290" fmla="*/ 138078 h 654493"/>
                <a:gd name="connsiteX291" fmla="*/ 1023211 w 1497682"/>
                <a:gd name="connsiteY291" fmla="*/ 172956 h 654493"/>
                <a:gd name="connsiteX292" fmla="*/ 1042772 w 1497682"/>
                <a:gd name="connsiteY292" fmla="*/ 237302 h 654493"/>
                <a:gd name="connsiteX293" fmla="*/ 1057520 w 1497682"/>
                <a:gd name="connsiteY293" fmla="*/ 292626 h 654493"/>
                <a:gd name="connsiteX294" fmla="*/ 1067905 w 1497682"/>
                <a:gd name="connsiteY294" fmla="*/ 336673 h 654493"/>
                <a:gd name="connsiteX295" fmla="*/ 1070916 w 1497682"/>
                <a:gd name="connsiteY295" fmla="*/ 352008 h 654493"/>
                <a:gd name="connsiteX296" fmla="*/ 1061892 w 1497682"/>
                <a:gd name="connsiteY296" fmla="*/ 339979 h 654493"/>
                <a:gd name="connsiteX297" fmla="*/ 1043394 w 1497682"/>
                <a:gd name="connsiteY297" fmla="*/ 311562 h 654493"/>
                <a:gd name="connsiteX298" fmla="*/ 1024744 w 1497682"/>
                <a:gd name="connsiteY298" fmla="*/ 279087 h 654493"/>
                <a:gd name="connsiteX299" fmla="*/ 1005944 w 1497682"/>
                <a:gd name="connsiteY299" fmla="*/ 243153 h 654493"/>
                <a:gd name="connsiteX300" fmla="*/ 978568 w 1497682"/>
                <a:gd name="connsiteY300" fmla="*/ 185120 h 654493"/>
                <a:gd name="connsiteX301" fmla="*/ 944120 w 1497682"/>
                <a:gd name="connsiteY301" fmla="*/ 102881 h 654493"/>
                <a:gd name="connsiteX302" fmla="*/ 913130 w 1497682"/>
                <a:gd name="connsiteY302" fmla="*/ 21997 h 654493"/>
                <a:gd name="connsiteX303" fmla="*/ 784352 w 1497682"/>
                <a:gd name="connsiteY303" fmla="*/ 0 h 654493"/>
                <a:gd name="connsiteX304" fmla="*/ 822941 w 1497682"/>
                <a:gd name="connsiteY304" fmla="*/ 0 h 654493"/>
                <a:gd name="connsiteX305" fmla="*/ 829944 w 1497682"/>
                <a:gd name="connsiteY305" fmla="*/ 14423 h 654493"/>
                <a:gd name="connsiteX306" fmla="*/ 847253 w 1497682"/>
                <a:gd name="connsiteY306" fmla="*/ 54577 h 654493"/>
                <a:gd name="connsiteX307" fmla="*/ 864715 w 1497682"/>
                <a:gd name="connsiteY307" fmla="*/ 99094 h 654493"/>
                <a:gd name="connsiteX308" fmla="*/ 881727 w 1497682"/>
                <a:gd name="connsiteY308" fmla="*/ 147970 h 654493"/>
                <a:gd name="connsiteX309" fmla="*/ 898441 w 1497682"/>
                <a:gd name="connsiteY309" fmla="*/ 200455 h 654493"/>
                <a:gd name="connsiteX310" fmla="*/ 906873 w 1497682"/>
                <a:gd name="connsiteY310" fmla="*/ 228727 h 654493"/>
                <a:gd name="connsiteX311" fmla="*/ 917114 w 1497682"/>
                <a:gd name="connsiteY311" fmla="*/ 264518 h 654493"/>
                <a:gd name="connsiteX312" fmla="*/ 934435 w 1497682"/>
                <a:gd name="connsiteY312" fmla="*/ 330838 h 654493"/>
                <a:gd name="connsiteX313" fmla="*/ 947692 w 1497682"/>
                <a:gd name="connsiteY313" fmla="*/ 387982 h 654493"/>
                <a:gd name="connsiteX314" fmla="*/ 956734 w 1497682"/>
                <a:gd name="connsiteY314" fmla="*/ 432795 h 654493"/>
                <a:gd name="connsiteX315" fmla="*/ 959446 w 1497682"/>
                <a:gd name="connsiteY315" fmla="*/ 449036 h 654493"/>
                <a:gd name="connsiteX316" fmla="*/ 952375 w 1497682"/>
                <a:gd name="connsiteY316" fmla="*/ 438357 h 654493"/>
                <a:gd name="connsiteX317" fmla="*/ 937929 w 1497682"/>
                <a:gd name="connsiteY317" fmla="*/ 413089 h 654493"/>
                <a:gd name="connsiteX318" fmla="*/ 915354 w 1497682"/>
                <a:gd name="connsiteY318" fmla="*/ 368570 h 654493"/>
                <a:gd name="connsiteX319" fmla="*/ 883295 w 1497682"/>
                <a:gd name="connsiteY319" fmla="*/ 295329 h 654493"/>
                <a:gd name="connsiteX320" fmla="*/ 850177 w 1497682"/>
                <a:gd name="connsiteY320" fmla="*/ 207802 h 654493"/>
                <a:gd name="connsiteX321" fmla="*/ 833164 w 1497682"/>
                <a:gd name="connsiteY321" fmla="*/ 158926 h 654493"/>
                <a:gd name="connsiteX322" fmla="*/ 817957 w 1497682"/>
                <a:gd name="connsiteY322" fmla="*/ 112757 h 654493"/>
                <a:gd name="connsiteX323" fmla="*/ 792509 w 1497682"/>
                <a:gd name="connsiteY323" fmla="*/ 29594 h 654493"/>
                <a:gd name="connsiteX324" fmla="*/ 616282 w 1497682"/>
                <a:gd name="connsiteY324" fmla="*/ 0 h 654493"/>
                <a:gd name="connsiteX325" fmla="*/ 630887 w 1497682"/>
                <a:gd name="connsiteY325" fmla="*/ 0 h 654493"/>
                <a:gd name="connsiteX326" fmla="*/ 545803 w 1497682"/>
                <a:gd name="connsiteY326" fmla="*/ 83147 h 654493"/>
                <a:gd name="connsiteX327" fmla="*/ 453273 w 1497682"/>
                <a:gd name="connsiteY327" fmla="*/ 179588 h 654493"/>
                <a:gd name="connsiteX328" fmla="*/ 361195 w 1497682"/>
                <a:gd name="connsiteY328" fmla="*/ 281895 h 654493"/>
                <a:gd name="connsiteX329" fmla="*/ 315156 w 1497682"/>
                <a:gd name="connsiteY329" fmla="*/ 335757 h 654493"/>
                <a:gd name="connsiteX330" fmla="*/ 314403 w 1497682"/>
                <a:gd name="connsiteY330" fmla="*/ 336509 h 654493"/>
                <a:gd name="connsiteX331" fmla="*/ 313350 w 1497682"/>
                <a:gd name="connsiteY331" fmla="*/ 337863 h 654493"/>
                <a:gd name="connsiteX332" fmla="*/ 285517 w 1497682"/>
                <a:gd name="connsiteY332" fmla="*/ 361786 h 654493"/>
                <a:gd name="connsiteX333" fmla="*/ 285066 w 1497682"/>
                <a:gd name="connsiteY333" fmla="*/ 360733 h 654493"/>
                <a:gd name="connsiteX334" fmla="*/ 284314 w 1497682"/>
                <a:gd name="connsiteY334" fmla="*/ 359980 h 654493"/>
                <a:gd name="connsiteX335" fmla="*/ 293793 w 1497682"/>
                <a:gd name="connsiteY335" fmla="*/ 349298 h 654493"/>
                <a:gd name="connsiteX336" fmla="*/ 339380 w 1497682"/>
                <a:gd name="connsiteY336" fmla="*/ 294685 h 654493"/>
                <a:gd name="connsiteX337" fmla="*/ 431007 w 1497682"/>
                <a:gd name="connsiteY337" fmla="*/ 190121 h 654493"/>
                <a:gd name="connsiteX338" fmla="*/ 477648 w 1497682"/>
                <a:gd name="connsiteY338" fmla="*/ 140171 h 654493"/>
                <a:gd name="connsiteX339" fmla="*/ 517218 w 1497682"/>
                <a:gd name="connsiteY339" fmla="*/ 98194 h 654493"/>
                <a:gd name="connsiteX340" fmla="*/ 557238 w 1497682"/>
                <a:gd name="connsiteY340" fmla="*/ 57873 h 654493"/>
                <a:gd name="connsiteX341" fmla="*/ 558291 w 1497682"/>
                <a:gd name="connsiteY341" fmla="*/ 56820 h 654493"/>
                <a:gd name="connsiteX342" fmla="*/ 559645 w 1497682"/>
                <a:gd name="connsiteY342" fmla="*/ 55466 h 654493"/>
                <a:gd name="connsiteX343" fmla="*/ 560247 w 1497682"/>
                <a:gd name="connsiteY343" fmla="*/ 54864 h 654493"/>
                <a:gd name="connsiteX344" fmla="*/ 560698 w 1497682"/>
                <a:gd name="connsiteY344" fmla="*/ 54412 h 654493"/>
                <a:gd name="connsiteX345" fmla="*/ 601321 w 1497682"/>
                <a:gd name="connsiteY345" fmla="*/ 14091 h 654493"/>
                <a:gd name="connsiteX346" fmla="*/ 328619 w 1497682"/>
                <a:gd name="connsiteY346" fmla="*/ 0 h 654493"/>
                <a:gd name="connsiteX347" fmla="*/ 488254 w 1497682"/>
                <a:gd name="connsiteY347" fmla="*/ 0 h 654493"/>
                <a:gd name="connsiteX348" fmla="*/ 511180 w 1497682"/>
                <a:gd name="connsiteY348" fmla="*/ 12502 h 654493"/>
                <a:gd name="connsiteX349" fmla="*/ 534939 w 1497682"/>
                <a:gd name="connsiteY349" fmla="*/ 28437 h 654493"/>
                <a:gd name="connsiteX350" fmla="*/ 545463 w 1497682"/>
                <a:gd name="connsiteY350" fmla="*/ 36856 h 654493"/>
                <a:gd name="connsiteX351" fmla="*/ 546365 w 1497682"/>
                <a:gd name="connsiteY351" fmla="*/ 37758 h 654493"/>
                <a:gd name="connsiteX352" fmla="*/ 546966 w 1497682"/>
                <a:gd name="connsiteY352" fmla="*/ 40465 h 654493"/>
                <a:gd name="connsiteX353" fmla="*/ 546364 w 1497682"/>
                <a:gd name="connsiteY353" fmla="*/ 41668 h 654493"/>
                <a:gd name="connsiteX354" fmla="*/ 545160 w 1497682"/>
                <a:gd name="connsiteY354" fmla="*/ 42872 h 654493"/>
                <a:gd name="connsiteX355" fmla="*/ 543958 w 1497682"/>
                <a:gd name="connsiteY355" fmla="*/ 43474 h 654493"/>
                <a:gd name="connsiteX356" fmla="*/ 543055 w 1497682"/>
                <a:gd name="connsiteY356" fmla="*/ 43775 h 654493"/>
                <a:gd name="connsiteX357" fmla="*/ 534934 w 1497682"/>
                <a:gd name="connsiteY357" fmla="*/ 43175 h 654493"/>
                <a:gd name="connsiteX358" fmla="*/ 502150 w 1497682"/>
                <a:gd name="connsiteY358" fmla="*/ 38372 h 654493"/>
                <a:gd name="connsiteX359" fmla="*/ 453275 w 1497682"/>
                <a:gd name="connsiteY359" fmla="*/ 29511 h 654493"/>
                <a:gd name="connsiteX360" fmla="*/ 393574 w 1497682"/>
                <a:gd name="connsiteY360" fmla="*/ 16443 h 65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1497682" h="654493">
                  <a:moveTo>
                    <a:pt x="266155" y="370101"/>
                  </a:moveTo>
                  <a:lnTo>
                    <a:pt x="267813" y="370556"/>
                  </a:lnTo>
                  <a:lnTo>
                    <a:pt x="269169" y="371612"/>
                  </a:lnTo>
                  <a:lnTo>
                    <a:pt x="269774" y="373119"/>
                  </a:lnTo>
                  <a:lnTo>
                    <a:pt x="270077" y="374927"/>
                  </a:lnTo>
                  <a:lnTo>
                    <a:pt x="269477" y="376433"/>
                  </a:lnTo>
                  <a:lnTo>
                    <a:pt x="264817" y="384108"/>
                  </a:lnTo>
                  <a:lnTo>
                    <a:pt x="257756" y="398108"/>
                  </a:lnTo>
                  <a:lnTo>
                    <a:pt x="245135" y="422191"/>
                  </a:lnTo>
                  <a:lnTo>
                    <a:pt x="216732" y="472313"/>
                  </a:lnTo>
                  <a:lnTo>
                    <a:pt x="193282" y="509036"/>
                  </a:lnTo>
                  <a:lnTo>
                    <a:pt x="165767" y="547109"/>
                  </a:lnTo>
                  <a:lnTo>
                    <a:pt x="134484" y="583520"/>
                  </a:lnTo>
                  <a:lnTo>
                    <a:pt x="108309" y="608791"/>
                  </a:lnTo>
                  <a:lnTo>
                    <a:pt x="89801" y="623980"/>
                  </a:lnTo>
                  <a:lnTo>
                    <a:pt x="70689" y="637662"/>
                  </a:lnTo>
                  <a:lnTo>
                    <a:pt x="50520" y="649385"/>
                  </a:lnTo>
                  <a:lnTo>
                    <a:pt x="40284" y="654493"/>
                  </a:lnTo>
                  <a:lnTo>
                    <a:pt x="50942" y="626038"/>
                  </a:lnTo>
                  <a:lnTo>
                    <a:pt x="73919" y="573499"/>
                  </a:lnTo>
                  <a:lnTo>
                    <a:pt x="98711" y="526686"/>
                  </a:lnTo>
                  <a:lnTo>
                    <a:pt x="125318" y="485599"/>
                  </a:lnTo>
                  <a:lnTo>
                    <a:pt x="153439" y="449938"/>
                  </a:lnTo>
                  <a:lnTo>
                    <a:pt x="183224" y="420152"/>
                  </a:lnTo>
                  <a:lnTo>
                    <a:pt x="214523" y="395792"/>
                  </a:lnTo>
                  <a:lnTo>
                    <a:pt x="239207" y="381665"/>
                  </a:lnTo>
                  <a:lnTo>
                    <a:pt x="256068" y="373854"/>
                  </a:lnTo>
                  <a:lnTo>
                    <a:pt x="264800" y="370552"/>
                  </a:lnTo>
                  <a:close/>
                  <a:moveTo>
                    <a:pt x="332898" y="348092"/>
                  </a:moveTo>
                  <a:lnTo>
                    <a:pt x="334099" y="348991"/>
                  </a:lnTo>
                  <a:lnTo>
                    <a:pt x="335148" y="350041"/>
                  </a:lnTo>
                  <a:lnTo>
                    <a:pt x="335597" y="351692"/>
                  </a:lnTo>
                  <a:lnTo>
                    <a:pt x="336183" y="364903"/>
                  </a:lnTo>
                  <a:lnTo>
                    <a:pt x="336153" y="390727"/>
                  </a:lnTo>
                  <a:lnTo>
                    <a:pt x="334173" y="415502"/>
                  </a:lnTo>
                  <a:lnTo>
                    <a:pt x="330842" y="438927"/>
                  </a:lnTo>
                  <a:lnTo>
                    <a:pt x="324047" y="472415"/>
                  </a:lnTo>
                  <a:lnTo>
                    <a:pt x="310939" y="512516"/>
                  </a:lnTo>
                  <a:lnTo>
                    <a:pt x="295585" y="547966"/>
                  </a:lnTo>
                  <a:lnTo>
                    <a:pt x="279035" y="578313"/>
                  </a:lnTo>
                  <a:lnTo>
                    <a:pt x="262641" y="603405"/>
                  </a:lnTo>
                  <a:lnTo>
                    <a:pt x="248055" y="622789"/>
                  </a:lnTo>
                  <a:lnTo>
                    <a:pt x="241441" y="630003"/>
                  </a:lnTo>
                  <a:lnTo>
                    <a:pt x="241457" y="616791"/>
                  </a:lnTo>
                  <a:lnTo>
                    <a:pt x="242988" y="590665"/>
                  </a:lnTo>
                  <a:lnTo>
                    <a:pt x="247685" y="552976"/>
                  </a:lnTo>
                  <a:lnTo>
                    <a:pt x="257949" y="506122"/>
                  </a:lnTo>
                  <a:lnTo>
                    <a:pt x="271810" y="463767"/>
                  </a:lnTo>
                  <a:lnTo>
                    <a:pt x="286416" y="426667"/>
                  </a:lnTo>
                  <a:lnTo>
                    <a:pt x="301465" y="395722"/>
                  </a:lnTo>
                  <a:lnTo>
                    <a:pt x="320873" y="361318"/>
                  </a:lnTo>
                  <a:lnTo>
                    <a:pt x="328392" y="349898"/>
                  </a:lnTo>
                  <a:lnTo>
                    <a:pt x="329595" y="348696"/>
                  </a:lnTo>
                  <a:lnTo>
                    <a:pt x="331097" y="348094"/>
                  </a:lnTo>
                  <a:close/>
                  <a:moveTo>
                    <a:pt x="303592" y="281166"/>
                  </a:moveTo>
                  <a:lnTo>
                    <a:pt x="317116" y="281762"/>
                  </a:lnTo>
                  <a:lnTo>
                    <a:pt x="318467" y="282213"/>
                  </a:lnTo>
                  <a:lnTo>
                    <a:pt x="319819" y="283264"/>
                  </a:lnTo>
                  <a:lnTo>
                    <a:pt x="320570" y="284917"/>
                  </a:lnTo>
                  <a:lnTo>
                    <a:pt x="320569" y="286118"/>
                  </a:lnTo>
                  <a:lnTo>
                    <a:pt x="320118" y="287771"/>
                  </a:lnTo>
                  <a:lnTo>
                    <a:pt x="319066" y="288824"/>
                  </a:lnTo>
                  <a:lnTo>
                    <a:pt x="307494" y="296491"/>
                  </a:lnTo>
                  <a:lnTo>
                    <a:pt x="273079" y="315886"/>
                  </a:lnTo>
                  <a:lnTo>
                    <a:pt x="241970" y="330773"/>
                  </a:lnTo>
                  <a:lnTo>
                    <a:pt x="204852" y="345963"/>
                  </a:lnTo>
                  <a:lnTo>
                    <a:pt x="162325" y="359050"/>
                  </a:lnTo>
                  <a:lnTo>
                    <a:pt x="115593" y="369435"/>
                  </a:lnTo>
                  <a:lnTo>
                    <a:pt x="77728" y="373956"/>
                  </a:lnTo>
                  <a:lnTo>
                    <a:pt x="51733" y="375619"/>
                  </a:lnTo>
                  <a:lnTo>
                    <a:pt x="38360" y="375474"/>
                  </a:lnTo>
                  <a:lnTo>
                    <a:pt x="45725" y="369611"/>
                  </a:lnTo>
                  <a:lnTo>
                    <a:pt x="65263" y="354578"/>
                  </a:lnTo>
                  <a:lnTo>
                    <a:pt x="90361" y="338192"/>
                  </a:lnTo>
                  <a:lnTo>
                    <a:pt x="120719" y="321652"/>
                  </a:lnTo>
                  <a:lnTo>
                    <a:pt x="156034" y="306163"/>
                  </a:lnTo>
                  <a:lnTo>
                    <a:pt x="196307" y="293227"/>
                  </a:lnTo>
                  <a:lnTo>
                    <a:pt x="229666" y="286303"/>
                  </a:lnTo>
                  <a:lnTo>
                    <a:pt x="253257" y="283138"/>
                  </a:lnTo>
                  <a:lnTo>
                    <a:pt x="277899" y="281326"/>
                  </a:lnTo>
                  <a:close/>
                  <a:moveTo>
                    <a:pt x="419551" y="247908"/>
                  </a:moveTo>
                  <a:lnTo>
                    <a:pt x="421804" y="248357"/>
                  </a:lnTo>
                  <a:lnTo>
                    <a:pt x="423606" y="249859"/>
                  </a:lnTo>
                  <a:lnTo>
                    <a:pt x="424056" y="251210"/>
                  </a:lnTo>
                  <a:lnTo>
                    <a:pt x="427205" y="264281"/>
                  </a:lnTo>
                  <a:lnTo>
                    <a:pt x="431849" y="292076"/>
                  </a:lnTo>
                  <a:lnTo>
                    <a:pt x="434087" y="320773"/>
                  </a:lnTo>
                  <a:lnTo>
                    <a:pt x="434974" y="349620"/>
                  </a:lnTo>
                  <a:lnTo>
                    <a:pt x="433449" y="393194"/>
                  </a:lnTo>
                  <a:lnTo>
                    <a:pt x="426658" y="451345"/>
                  </a:lnTo>
                  <a:lnTo>
                    <a:pt x="416262" y="505891"/>
                  </a:lnTo>
                  <a:lnTo>
                    <a:pt x="403765" y="555931"/>
                  </a:lnTo>
                  <a:lnTo>
                    <a:pt x="390521" y="598609"/>
                  </a:lnTo>
                  <a:lnTo>
                    <a:pt x="378634" y="632422"/>
                  </a:lnTo>
                  <a:lnTo>
                    <a:pt x="373669" y="644896"/>
                  </a:lnTo>
                  <a:lnTo>
                    <a:pt x="371423" y="630623"/>
                  </a:lnTo>
                  <a:lnTo>
                    <a:pt x="368583" y="601626"/>
                  </a:lnTo>
                  <a:lnTo>
                    <a:pt x="367104" y="555950"/>
                  </a:lnTo>
                  <a:lnTo>
                    <a:pt x="369991" y="493294"/>
                  </a:lnTo>
                  <a:lnTo>
                    <a:pt x="376934" y="431687"/>
                  </a:lnTo>
                  <a:lnTo>
                    <a:pt x="385979" y="373986"/>
                  </a:lnTo>
                  <a:lnTo>
                    <a:pt x="396373" y="323646"/>
                  </a:lnTo>
                  <a:lnTo>
                    <a:pt x="406460" y="283524"/>
                  </a:lnTo>
                  <a:lnTo>
                    <a:pt x="414136" y="256926"/>
                  </a:lnTo>
                  <a:lnTo>
                    <a:pt x="416845" y="250313"/>
                  </a:lnTo>
                  <a:lnTo>
                    <a:pt x="417296" y="249261"/>
                  </a:lnTo>
                  <a:close/>
                  <a:moveTo>
                    <a:pt x="294975" y="183445"/>
                  </a:moveTo>
                  <a:lnTo>
                    <a:pt x="323823" y="184332"/>
                  </a:lnTo>
                  <a:lnTo>
                    <a:pt x="352219" y="186871"/>
                  </a:lnTo>
                  <a:lnTo>
                    <a:pt x="380013" y="191214"/>
                  </a:lnTo>
                  <a:lnTo>
                    <a:pt x="393534" y="194512"/>
                  </a:lnTo>
                  <a:lnTo>
                    <a:pt x="394885" y="194963"/>
                  </a:lnTo>
                  <a:lnTo>
                    <a:pt x="396238" y="196314"/>
                  </a:lnTo>
                  <a:lnTo>
                    <a:pt x="396687" y="197967"/>
                  </a:lnTo>
                  <a:lnTo>
                    <a:pt x="396387" y="199469"/>
                  </a:lnTo>
                  <a:lnTo>
                    <a:pt x="395484" y="200672"/>
                  </a:lnTo>
                  <a:lnTo>
                    <a:pt x="394282" y="201574"/>
                  </a:lnTo>
                  <a:lnTo>
                    <a:pt x="387819" y="204132"/>
                  </a:lnTo>
                  <a:lnTo>
                    <a:pt x="361071" y="211958"/>
                  </a:lnTo>
                  <a:lnTo>
                    <a:pt x="320948" y="222046"/>
                  </a:lnTo>
                  <a:lnTo>
                    <a:pt x="270609" y="232440"/>
                  </a:lnTo>
                  <a:lnTo>
                    <a:pt x="212907" y="241785"/>
                  </a:lnTo>
                  <a:lnTo>
                    <a:pt x="151151" y="248578"/>
                  </a:lnTo>
                  <a:lnTo>
                    <a:pt x="88494" y="251466"/>
                  </a:lnTo>
                  <a:lnTo>
                    <a:pt x="43120" y="249987"/>
                  </a:lnTo>
                  <a:lnTo>
                    <a:pt x="13822" y="247147"/>
                  </a:lnTo>
                  <a:lnTo>
                    <a:pt x="0" y="245051"/>
                  </a:lnTo>
                  <a:lnTo>
                    <a:pt x="12173" y="239786"/>
                  </a:lnTo>
                  <a:lnTo>
                    <a:pt x="45986" y="227898"/>
                  </a:lnTo>
                  <a:lnTo>
                    <a:pt x="88664" y="214654"/>
                  </a:lnTo>
                  <a:lnTo>
                    <a:pt x="138554" y="202307"/>
                  </a:lnTo>
                  <a:lnTo>
                    <a:pt x="193551" y="192062"/>
                  </a:lnTo>
                  <a:lnTo>
                    <a:pt x="251401" y="184970"/>
                  </a:lnTo>
                  <a:close/>
                  <a:moveTo>
                    <a:pt x="494315" y="168332"/>
                  </a:moveTo>
                  <a:lnTo>
                    <a:pt x="495820" y="168333"/>
                  </a:lnTo>
                  <a:lnTo>
                    <a:pt x="497475" y="168483"/>
                  </a:lnTo>
                  <a:lnTo>
                    <a:pt x="498529" y="170139"/>
                  </a:lnTo>
                  <a:lnTo>
                    <a:pt x="507110" y="183535"/>
                  </a:lnTo>
                  <a:lnTo>
                    <a:pt x="522017" y="213484"/>
                  </a:lnTo>
                  <a:lnTo>
                    <a:pt x="533915" y="245539"/>
                  </a:lnTo>
                  <a:lnTo>
                    <a:pt x="543104" y="279399"/>
                  </a:lnTo>
                  <a:lnTo>
                    <a:pt x="550187" y="313560"/>
                  </a:lnTo>
                  <a:lnTo>
                    <a:pt x="555164" y="348022"/>
                  </a:lnTo>
                  <a:lnTo>
                    <a:pt x="559844" y="397831"/>
                  </a:lnTo>
                  <a:lnTo>
                    <a:pt x="561208" y="428078"/>
                  </a:lnTo>
                  <a:lnTo>
                    <a:pt x="561816" y="448543"/>
                  </a:lnTo>
                  <a:lnTo>
                    <a:pt x="561377" y="489021"/>
                  </a:lnTo>
                  <a:lnTo>
                    <a:pt x="559434" y="529800"/>
                  </a:lnTo>
                  <a:lnTo>
                    <a:pt x="555835" y="570427"/>
                  </a:lnTo>
                  <a:lnTo>
                    <a:pt x="553284" y="590741"/>
                  </a:lnTo>
                  <a:lnTo>
                    <a:pt x="547261" y="579002"/>
                  </a:lnTo>
                  <a:lnTo>
                    <a:pt x="536568" y="553568"/>
                  </a:lnTo>
                  <a:lnTo>
                    <a:pt x="526930" y="526178"/>
                  </a:lnTo>
                  <a:lnTo>
                    <a:pt x="518945" y="497133"/>
                  </a:lnTo>
                  <a:lnTo>
                    <a:pt x="508699" y="451686"/>
                  </a:lnTo>
                  <a:lnTo>
                    <a:pt x="499500" y="388934"/>
                  </a:lnTo>
                  <a:lnTo>
                    <a:pt x="493462" y="327236"/>
                  </a:lnTo>
                  <a:lnTo>
                    <a:pt x="490585" y="270505"/>
                  </a:lnTo>
                  <a:lnTo>
                    <a:pt x="490112" y="199630"/>
                  </a:lnTo>
                  <a:lnTo>
                    <a:pt x="491607" y="171642"/>
                  </a:lnTo>
                  <a:lnTo>
                    <a:pt x="491758" y="170288"/>
                  </a:lnTo>
                  <a:close/>
                  <a:moveTo>
                    <a:pt x="577803" y="85745"/>
                  </a:moveTo>
                  <a:lnTo>
                    <a:pt x="579307" y="86046"/>
                  </a:lnTo>
                  <a:lnTo>
                    <a:pt x="580360" y="87098"/>
                  </a:lnTo>
                  <a:lnTo>
                    <a:pt x="589080" y="97924"/>
                  </a:lnTo>
                  <a:lnTo>
                    <a:pt x="604864" y="121531"/>
                  </a:lnTo>
                  <a:lnTo>
                    <a:pt x="619446" y="147544"/>
                  </a:lnTo>
                  <a:lnTo>
                    <a:pt x="632522" y="176266"/>
                  </a:lnTo>
                  <a:lnTo>
                    <a:pt x="650557" y="221980"/>
                  </a:lnTo>
                  <a:lnTo>
                    <a:pt x="669941" y="286192"/>
                  </a:lnTo>
                  <a:lnTo>
                    <a:pt x="685263" y="350555"/>
                  </a:lnTo>
                  <a:lnTo>
                    <a:pt x="696225" y="411761"/>
                  </a:lnTo>
                  <a:lnTo>
                    <a:pt x="703731" y="465298"/>
                  </a:lnTo>
                  <a:lnTo>
                    <a:pt x="707931" y="508309"/>
                  </a:lnTo>
                  <a:lnTo>
                    <a:pt x="708528" y="523950"/>
                  </a:lnTo>
                  <a:lnTo>
                    <a:pt x="700561" y="511769"/>
                  </a:lnTo>
                  <a:lnTo>
                    <a:pt x="684927" y="485005"/>
                  </a:lnTo>
                  <a:lnTo>
                    <a:pt x="670948" y="455682"/>
                  </a:lnTo>
                  <a:lnTo>
                    <a:pt x="657271" y="423953"/>
                  </a:lnTo>
                  <a:lnTo>
                    <a:pt x="638936" y="374329"/>
                  </a:lnTo>
                  <a:lnTo>
                    <a:pt x="617900" y="305757"/>
                  </a:lnTo>
                  <a:lnTo>
                    <a:pt x="600773" y="238987"/>
                  </a:lnTo>
                  <a:lnTo>
                    <a:pt x="587855" y="179135"/>
                  </a:lnTo>
                  <a:lnTo>
                    <a:pt x="578844" y="130410"/>
                  </a:lnTo>
                  <a:lnTo>
                    <a:pt x="574191" y="97777"/>
                  </a:lnTo>
                  <a:lnTo>
                    <a:pt x="573591" y="89656"/>
                  </a:lnTo>
                  <a:lnTo>
                    <a:pt x="574043" y="88002"/>
                  </a:lnTo>
                  <a:lnTo>
                    <a:pt x="576149" y="85896"/>
                  </a:lnTo>
                  <a:close/>
                  <a:moveTo>
                    <a:pt x="184423" y="57786"/>
                  </a:moveTo>
                  <a:lnTo>
                    <a:pt x="204752" y="58242"/>
                  </a:lnTo>
                  <a:lnTo>
                    <a:pt x="235472" y="59454"/>
                  </a:lnTo>
                  <a:lnTo>
                    <a:pt x="285167" y="64282"/>
                  </a:lnTo>
                  <a:lnTo>
                    <a:pt x="319502" y="69410"/>
                  </a:lnTo>
                  <a:lnTo>
                    <a:pt x="354138" y="76344"/>
                  </a:lnTo>
                  <a:lnTo>
                    <a:pt x="387720" y="85839"/>
                  </a:lnTo>
                  <a:lnTo>
                    <a:pt x="419948" y="97591"/>
                  </a:lnTo>
                  <a:lnTo>
                    <a:pt x="449768" y="112355"/>
                  </a:lnTo>
                  <a:lnTo>
                    <a:pt x="463473" y="120942"/>
                  </a:lnTo>
                  <a:lnTo>
                    <a:pt x="464377" y="121845"/>
                  </a:lnTo>
                  <a:lnTo>
                    <a:pt x="465281" y="123954"/>
                  </a:lnTo>
                  <a:lnTo>
                    <a:pt x="464528" y="126212"/>
                  </a:lnTo>
                  <a:lnTo>
                    <a:pt x="462722" y="128019"/>
                  </a:lnTo>
                  <a:lnTo>
                    <a:pt x="461517" y="128019"/>
                  </a:lnTo>
                  <a:lnTo>
                    <a:pt x="433810" y="129518"/>
                  </a:lnTo>
                  <a:lnTo>
                    <a:pt x="362733" y="128901"/>
                  </a:lnTo>
                  <a:lnTo>
                    <a:pt x="305810" y="125877"/>
                  </a:lnTo>
                  <a:lnTo>
                    <a:pt x="244370" y="120142"/>
                  </a:lnTo>
                  <a:lnTo>
                    <a:pt x="181573" y="110943"/>
                  </a:lnTo>
                  <a:lnTo>
                    <a:pt x="135943" y="100844"/>
                  </a:lnTo>
                  <a:lnTo>
                    <a:pt x="106577" y="92555"/>
                  </a:lnTo>
                  <a:lnTo>
                    <a:pt x="79469" y="83213"/>
                  </a:lnTo>
                  <a:lnTo>
                    <a:pt x="54018" y="72215"/>
                  </a:lnTo>
                  <a:lnTo>
                    <a:pt x="42422" y="66339"/>
                  </a:lnTo>
                  <a:lnTo>
                    <a:pt x="62599" y="63633"/>
                  </a:lnTo>
                  <a:lnTo>
                    <a:pt x="103106" y="60178"/>
                  </a:lnTo>
                  <a:lnTo>
                    <a:pt x="143764" y="58079"/>
                  </a:lnTo>
                  <a:close/>
                  <a:moveTo>
                    <a:pt x="666857" y="1506"/>
                  </a:moveTo>
                  <a:lnTo>
                    <a:pt x="668362" y="1804"/>
                  </a:lnTo>
                  <a:lnTo>
                    <a:pt x="669415" y="2857"/>
                  </a:lnTo>
                  <a:lnTo>
                    <a:pt x="677682" y="13234"/>
                  </a:lnTo>
                  <a:lnTo>
                    <a:pt x="694213" y="37603"/>
                  </a:lnTo>
                  <a:lnTo>
                    <a:pt x="710587" y="66637"/>
                  </a:lnTo>
                  <a:lnTo>
                    <a:pt x="726958" y="99887"/>
                  </a:lnTo>
                  <a:lnTo>
                    <a:pt x="743172" y="137201"/>
                  </a:lnTo>
                  <a:lnTo>
                    <a:pt x="759082" y="178129"/>
                  </a:lnTo>
                  <a:lnTo>
                    <a:pt x="774685" y="222670"/>
                  </a:lnTo>
                  <a:lnTo>
                    <a:pt x="789533" y="270674"/>
                  </a:lnTo>
                  <a:lnTo>
                    <a:pt x="796880" y="295806"/>
                  </a:lnTo>
                  <a:lnTo>
                    <a:pt x="805273" y="327710"/>
                  </a:lnTo>
                  <a:lnTo>
                    <a:pt x="820107" y="386855"/>
                  </a:lnTo>
                  <a:lnTo>
                    <a:pt x="831337" y="438778"/>
                  </a:lnTo>
                  <a:lnTo>
                    <a:pt x="838666" y="479564"/>
                  </a:lnTo>
                  <a:lnTo>
                    <a:pt x="840757" y="494616"/>
                  </a:lnTo>
                  <a:lnTo>
                    <a:pt x="832341" y="481679"/>
                  </a:lnTo>
                  <a:lnTo>
                    <a:pt x="815514" y="452796"/>
                  </a:lnTo>
                  <a:lnTo>
                    <a:pt x="790734" y="402997"/>
                  </a:lnTo>
                  <a:lnTo>
                    <a:pt x="759359" y="327914"/>
                  </a:lnTo>
                  <a:lnTo>
                    <a:pt x="730847" y="249667"/>
                  </a:lnTo>
                  <a:lnTo>
                    <a:pt x="705947" y="172922"/>
                  </a:lnTo>
                  <a:lnTo>
                    <a:pt x="685705" y="104451"/>
                  </a:lnTo>
                  <a:lnTo>
                    <a:pt x="671167" y="49220"/>
                  </a:lnTo>
                  <a:lnTo>
                    <a:pt x="663230" y="13251"/>
                  </a:lnTo>
                  <a:lnTo>
                    <a:pt x="662486" y="5575"/>
                  </a:lnTo>
                  <a:lnTo>
                    <a:pt x="662639" y="3919"/>
                  </a:lnTo>
                  <a:lnTo>
                    <a:pt x="664749" y="1809"/>
                  </a:lnTo>
                  <a:close/>
                  <a:moveTo>
                    <a:pt x="1494069" y="0"/>
                  </a:moveTo>
                  <a:lnTo>
                    <a:pt x="1496431" y="0"/>
                  </a:lnTo>
                  <a:lnTo>
                    <a:pt x="1497682" y="2864"/>
                  </a:lnTo>
                  <a:close/>
                  <a:moveTo>
                    <a:pt x="1311799" y="0"/>
                  </a:moveTo>
                  <a:lnTo>
                    <a:pt x="1358159" y="0"/>
                  </a:lnTo>
                  <a:lnTo>
                    <a:pt x="1379431" y="40147"/>
                  </a:lnTo>
                  <a:lnTo>
                    <a:pt x="1401708" y="86794"/>
                  </a:lnTo>
                  <a:lnTo>
                    <a:pt x="1408933" y="103346"/>
                  </a:lnTo>
                  <a:lnTo>
                    <a:pt x="1397196" y="93714"/>
                  </a:lnTo>
                  <a:lnTo>
                    <a:pt x="1372516" y="70538"/>
                  </a:lnTo>
                  <a:lnTo>
                    <a:pt x="1347233" y="43450"/>
                  </a:lnTo>
                  <a:lnTo>
                    <a:pt x="1321799" y="12901"/>
                  </a:lnTo>
                  <a:close/>
                  <a:moveTo>
                    <a:pt x="1157037" y="0"/>
                  </a:moveTo>
                  <a:lnTo>
                    <a:pt x="1215508" y="0"/>
                  </a:lnTo>
                  <a:lnTo>
                    <a:pt x="1229819" y="28630"/>
                  </a:lnTo>
                  <a:lnTo>
                    <a:pt x="1258384" y="89988"/>
                  </a:lnTo>
                  <a:lnTo>
                    <a:pt x="1281685" y="143376"/>
                  </a:lnTo>
                  <a:lnTo>
                    <a:pt x="1298371" y="185635"/>
                  </a:lnTo>
                  <a:lnTo>
                    <a:pt x="1303482" y="200674"/>
                  </a:lnTo>
                  <a:lnTo>
                    <a:pt x="1292354" y="189848"/>
                  </a:lnTo>
                  <a:lnTo>
                    <a:pt x="1268896" y="164284"/>
                  </a:lnTo>
                  <a:lnTo>
                    <a:pt x="1245290" y="134058"/>
                  </a:lnTo>
                  <a:lnTo>
                    <a:pt x="1220931" y="100674"/>
                  </a:lnTo>
                  <a:lnTo>
                    <a:pt x="1184846" y="46537"/>
                  </a:lnTo>
                  <a:close/>
                  <a:moveTo>
                    <a:pt x="1025996" y="0"/>
                  </a:moveTo>
                  <a:lnTo>
                    <a:pt x="1084761" y="0"/>
                  </a:lnTo>
                  <a:lnTo>
                    <a:pt x="1098661" y="31957"/>
                  </a:lnTo>
                  <a:lnTo>
                    <a:pt x="1112793" y="65343"/>
                  </a:lnTo>
                  <a:lnTo>
                    <a:pt x="1126171" y="99481"/>
                  </a:lnTo>
                  <a:lnTo>
                    <a:pt x="1149470" y="163396"/>
                  </a:lnTo>
                  <a:lnTo>
                    <a:pt x="1167958" y="218590"/>
                  </a:lnTo>
                  <a:lnTo>
                    <a:pt x="1180884" y="261903"/>
                  </a:lnTo>
                  <a:lnTo>
                    <a:pt x="1185092" y="277544"/>
                  </a:lnTo>
                  <a:lnTo>
                    <a:pt x="1174717" y="265664"/>
                  </a:lnTo>
                  <a:lnTo>
                    <a:pt x="1153516" y="238145"/>
                  </a:lnTo>
                  <a:lnTo>
                    <a:pt x="1132467" y="206265"/>
                  </a:lnTo>
                  <a:lnTo>
                    <a:pt x="1111117" y="170774"/>
                  </a:lnTo>
                  <a:lnTo>
                    <a:pt x="1079695" y="113478"/>
                  </a:lnTo>
                  <a:lnTo>
                    <a:pt x="1040306" y="32270"/>
                  </a:lnTo>
                  <a:close/>
                  <a:moveTo>
                    <a:pt x="905524" y="0"/>
                  </a:moveTo>
                  <a:lnTo>
                    <a:pt x="959546" y="0"/>
                  </a:lnTo>
                  <a:lnTo>
                    <a:pt x="962200" y="6406"/>
                  </a:lnTo>
                  <a:lnTo>
                    <a:pt x="961890" y="7154"/>
                  </a:lnTo>
                  <a:lnTo>
                    <a:pt x="977476" y="44565"/>
                  </a:lnTo>
                  <a:lnTo>
                    <a:pt x="1000192" y="104551"/>
                  </a:lnTo>
                  <a:lnTo>
                    <a:pt x="1011777" y="138078"/>
                  </a:lnTo>
                  <a:lnTo>
                    <a:pt x="1023211" y="172956"/>
                  </a:lnTo>
                  <a:lnTo>
                    <a:pt x="1042772" y="237302"/>
                  </a:lnTo>
                  <a:lnTo>
                    <a:pt x="1057520" y="292626"/>
                  </a:lnTo>
                  <a:lnTo>
                    <a:pt x="1067905" y="336673"/>
                  </a:lnTo>
                  <a:lnTo>
                    <a:pt x="1070916" y="352008"/>
                  </a:lnTo>
                  <a:lnTo>
                    <a:pt x="1061892" y="339979"/>
                  </a:lnTo>
                  <a:lnTo>
                    <a:pt x="1043394" y="311562"/>
                  </a:lnTo>
                  <a:lnTo>
                    <a:pt x="1024744" y="279087"/>
                  </a:lnTo>
                  <a:lnTo>
                    <a:pt x="1005944" y="243153"/>
                  </a:lnTo>
                  <a:lnTo>
                    <a:pt x="978568" y="185120"/>
                  </a:lnTo>
                  <a:lnTo>
                    <a:pt x="944120" y="102881"/>
                  </a:lnTo>
                  <a:lnTo>
                    <a:pt x="913130" y="21997"/>
                  </a:lnTo>
                  <a:close/>
                  <a:moveTo>
                    <a:pt x="784352" y="0"/>
                  </a:moveTo>
                  <a:lnTo>
                    <a:pt x="822941" y="0"/>
                  </a:lnTo>
                  <a:lnTo>
                    <a:pt x="829944" y="14423"/>
                  </a:lnTo>
                  <a:lnTo>
                    <a:pt x="847253" y="54577"/>
                  </a:lnTo>
                  <a:lnTo>
                    <a:pt x="864715" y="99094"/>
                  </a:lnTo>
                  <a:lnTo>
                    <a:pt x="881727" y="147970"/>
                  </a:lnTo>
                  <a:lnTo>
                    <a:pt x="898441" y="200455"/>
                  </a:lnTo>
                  <a:lnTo>
                    <a:pt x="906873" y="228727"/>
                  </a:lnTo>
                  <a:lnTo>
                    <a:pt x="917114" y="264518"/>
                  </a:lnTo>
                  <a:lnTo>
                    <a:pt x="934435" y="330838"/>
                  </a:lnTo>
                  <a:lnTo>
                    <a:pt x="947692" y="387982"/>
                  </a:lnTo>
                  <a:lnTo>
                    <a:pt x="956734" y="432795"/>
                  </a:lnTo>
                  <a:lnTo>
                    <a:pt x="959446" y="449036"/>
                  </a:lnTo>
                  <a:lnTo>
                    <a:pt x="952375" y="438357"/>
                  </a:lnTo>
                  <a:lnTo>
                    <a:pt x="937929" y="413089"/>
                  </a:lnTo>
                  <a:lnTo>
                    <a:pt x="915354" y="368570"/>
                  </a:lnTo>
                  <a:lnTo>
                    <a:pt x="883295" y="295329"/>
                  </a:lnTo>
                  <a:lnTo>
                    <a:pt x="850177" y="207802"/>
                  </a:lnTo>
                  <a:lnTo>
                    <a:pt x="833164" y="158926"/>
                  </a:lnTo>
                  <a:lnTo>
                    <a:pt x="817957" y="112757"/>
                  </a:lnTo>
                  <a:lnTo>
                    <a:pt x="792509" y="29594"/>
                  </a:lnTo>
                  <a:close/>
                  <a:moveTo>
                    <a:pt x="616282" y="0"/>
                  </a:moveTo>
                  <a:lnTo>
                    <a:pt x="630887" y="0"/>
                  </a:lnTo>
                  <a:lnTo>
                    <a:pt x="545803" y="83147"/>
                  </a:lnTo>
                  <a:lnTo>
                    <a:pt x="453273" y="179588"/>
                  </a:lnTo>
                  <a:lnTo>
                    <a:pt x="361195" y="281895"/>
                  </a:lnTo>
                  <a:lnTo>
                    <a:pt x="315156" y="335757"/>
                  </a:lnTo>
                  <a:lnTo>
                    <a:pt x="314403" y="336509"/>
                  </a:lnTo>
                  <a:lnTo>
                    <a:pt x="313350" y="337863"/>
                  </a:lnTo>
                  <a:lnTo>
                    <a:pt x="285517" y="361786"/>
                  </a:lnTo>
                  <a:lnTo>
                    <a:pt x="285066" y="360733"/>
                  </a:lnTo>
                  <a:lnTo>
                    <a:pt x="284314" y="359980"/>
                  </a:lnTo>
                  <a:lnTo>
                    <a:pt x="293793" y="349298"/>
                  </a:lnTo>
                  <a:lnTo>
                    <a:pt x="339380" y="294685"/>
                  </a:lnTo>
                  <a:lnTo>
                    <a:pt x="431007" y="190121"/>
                  </a:lnTo>
                  <a:lnTo>
                    <a:pt x="477648" y="140171"/>
                  </a:lnTo>
                  <a:lnTo>
                    <a:pt x="517218" y="98194"/>
                  </a:lnTo>
                  <a:lnTo>
                    <a:pt x="557238" y="57873"/>
                  </a:lnTo>
                  <a:lnTo>
                    <a:pt x="558291" y="56820"/>
                  </a:lnTo>
                  <a:lnTo>
                    <a:pt x="559645" y="55466"/>
                  </a:lnTo>
                  <a:lnTo>
                    <a:pt x="560247" y="54864"/>
                  </a:lnTo>
                  <a:lnTo>
                    <a:pt x="560698" y="54412"/>
                  </a:lnTo>
                  <a:lnTo>
                    <a:pt x="601321" y="14091"/>
                  </a:lnTo>
                  <a:close/>
                  <a:moveTo>
                    <a:pt x="328619" y="0"/>
                  </a:moveTo>
                  <a:lnTo>
                    <a:pt x="488254" y="0"/>
                  </a:lnTo>
                  <a:lnTo>
                    <a:pt x="511180" y="12502"/>
                  </a:lnTo>
                  <a:lnTo>
                    <a:pt x="534939" y="28437"/>
                  </a:lnTo>
                  <a:lnTo>
                    <a:pt x="545463" y="36856"/>
                  </a:lnTo>
                  <a:lnTo>
                    <a:pt x="546365" y="37758"/>
                  </a:lnTo>
                  <a:lnTo>
                    <a:pt x="546966" y="40465"/>
                  </a:lnTo>
                  <a:lnTo>
                    <a:pt x="546364" y="41668"/>
                  </a:lnTo>
                  <a:lnTo>
                    <a:pt x="545160" y="42872"/>
                  </a:lnTo>
                  <a:lnTo>
                    <a:pt x="543958" y="43474"/>
                  </a:lnTo>
                  <a:lnTo>
                    <a:pt x="543055" y="43775"/>
                  </a:lnTo>
                  <a:lnTo>
                    <a:pt x="534934" y="43175"/>
                  </a:lnTo>
                  <a:lnTo>
                    <a:pt x="502150" y="38372"/>
                  </a:lnTo>
                  <a:lnTo>
                    <a:pt x="453275" y="29511"/>
                  </a:lnTo>
                  <a:lnTo>
                    <a:pt x="393574" y="164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1951891" y="529271"/>
            <a:ext cx="8941777" cy="1202387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000" dirty="0">
              <a:solidFill>
                <a:srgbClr val="A2959E"/>
              </a:solidFill>
            </a:endParaRPr>
          </a:p>
        </p:txBody>
      </p:sp>
      <p:sp>
        <p:nvSpPr>
          <p:cNvPr id="47" name="사각형: 둥근 모서리 30">
            <a:extLst>
              <a:ext uri="{FF2B5EF4-FFF2-40B4-BE49-F238E27FC236}">
                <a16:creationId xmlns:a16="http://schemas.microsoft.com/office/drawing/2014/main" id="{BEBD6B90-8A85-40C9-BFCA-305B04B0C2DE}"/>
              </a:ext>
            </a:extLst>
          </p:cNvPr>
          <p:cNvSpPr/>
          <p:nvPr/>
        </p:nvSpPr>
        <p:spPr>
          <a:xfrm>
            <a:off x="2882396" y="5487426"/>
            <a:ext cx="406671" cy="423330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√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136937" y="2148905"/>
            <a:ext cx="1122093" cy="1079300"/>
            <a:chOff x="1651388" y="2172798"/>
            <a:chExt cx="1083168" cy="1083168"/>
          </a:xfrm>
        </p:grpSpPr>
        <p:sp>
          <p:nvSpPr>
            <p:cNvPr id="49" name="타원 4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4103165" y="3520602"/>
            <a:ext cx="1179184" cy="1179184"/>
            <a:chOff x="8846116" y="4168827"/>
            <a:chExt cx="1083168" cy="1083168"/>
          </a:xfrm>
        </p:grpSpPr>
        <p:sp>
          <p:nvSpPr>
            <p:cNvPr id="55" name="타원 5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6653118" y="2314612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B4541"/>
                </a:solidFill>
                <a:ea typeface="맑은 고딕"/>
              </a:rPr>
              <a:t>전우성</a:t>
            </a:r>
            <a:r>
              <a:rPr lang="ko-KR" altLang="en-US" sz="2400" b="1" dirty="0">
                <a:solidFill>
                  <a:srgbClr val="4B4541"/>
                </a:solidFill>
                <a:ea typeface="맑은 고딕"/>
              </a:rPr>
              <a:t> 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팀장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sp>
        <p:nvSpPr>
          <p:cNvPr id="71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2882507" y="3827661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94689" y="18729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B4541"/>
                </a:solidFill>
              </a:rPr>
              <a:t>발표자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257769-2026-4D8F-8C2D-96888BD85AE2}"/>
              </a:ext>
            </a:extLst>
          </p:cNvPr>
          <p:cNvSpPr txBox="1"/>
          <p:nvPr/>
        </p:nvSpPr>
        <p:spPr>
          <a:xfrm>
            <a:off x="2879632" y="534440"/>
            <a:ext cx="7200999" cy="1200329"/>
          </a:xfrm>
          <a:prstGeom prst="rect">
            <a:avLst/>
          </a:prstGeom>
        </p:spPr>
        <p:txBody>
          <a:bodyPr wrap="square" lIns="91440" tIns="45720" rIns="91440" bIns="45720" rtlCol="0" anchor="ctr" anchorCtr="0">
            <a:spAutoFit/>
          </a:bodyPr>
          <a:lstStyle/>
          <a:p>
            <a:r>
              <a:rPr lang="en-US" altLang="ko-KR" sz="7200" dirty="0">
                <a:latin typeface="휴먼옛체"/>
                <a:ea typeface="휴먼옛체"/>
                <a:cs typeface="Arial"/>
              </a:rPr>
              <a:t>   </a:t>
            </a:r>
            <a:r>
              <a:rPr lang="en-US" altLang="ko-KR" sz="7200" dirty="0" err="1">
                <a:latin typeface="휴먼옛체"/>
                <a:ea typeface="휴먼옛체"/>
                <a:cs typeface="Arial"/>
              </a:rPr>
              <a:t>Ezen</a:t>
            </a:r>
            <a:r>
              <a:rPr lang="en-US" altLang="ko-KR" sz="7200" dirty="0">
                <a:latin typeface="휴먼옛체"/>
                <a:ea typeface="휴먼옛체"/>
                <a:cs typeface="Arial"/>
              </a:rPr>
              <a:t> company</a:t>
            </a:r>
            <a:endParaRPr lang="ko-KR" altLang="en-US" sz="7200" dirty="0">
              <a:latin typeface="휴먼옛체" panose="02030504000101010101" pitchFamily="18" charset="-127"/>
              <a:ea typeface="휴먼옛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670730" y="3670730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4B4541"/>
                </a:solidFill>
                <a:ea typeface="맑은 고딕"/>
              </a:rPr>
              <a:t>주현종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 팀원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103165" y="5051379"/>
            <a:ext cx="1179184" cy="1179184"/>
            <a:chOff x="8846116" y="4168827"/>
            <a:chExt cx="1083168" cy="1083168"/>
          </a:xfrm>
        </p:grpSpPr>
        <p:sp>
          <p:nvSpPr>
            <p:cNvPr id="88" name="타원 8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90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2909966" y="2424843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70730" y="5201507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4B4541"/>
                </a:solidFill>
                <a:ea typeface="맑은 고딕"/>
              </a:rPr>
              <a:t>김건승팀원</a:t>
            </a:r>
            <a:endParaRPr lang="en-US" altLang="ko-KR" sz="2400" dirty="0" err="1">
              <a:solidFill>
                <a:srgbClr val="4B454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07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895663" y="4411231"/>
            <a:ext cx="21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UI &amp; UX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8" y="4282429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UI &amp; UX </a:t>
            </a:r>
            <a:r>
              <a:rPr lang="ko-KR" altLang="en-US" sz="2400" b="1" kern="0" dirty="0">
                <a:solidFill>
                  <a:prstClr val="white"/>
                </a:solidFill>
              </a:rPr>
              <a:t>설계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메인 페이지 및 서브 페이지 소개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9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17920" y="5562141"/>
            <a:ext cx="21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앞으로의 계획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5185278" y="5590786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0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앞으로의 계획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/>
                </a:solidFill>
              </a:rPr>
              <a:t>계획 하고 있는 페이지 설명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dirty="0"/>
              <a:t>Contents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8943149" y="4350295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110744" y="5666000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1. </a:t>
            </a:r>
            <a:r>
              <a:rPr lang="ko-KR" altLang="en-US" sz="1600" b="1" dirty="0">
                <a:solidFill>
                  <a:prstClr val="white"/>
                </a:solidFill>
              </a:rPr>
              <a:t>주제 선정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110744" y="3833215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253619" y="4452795"/>
            <a:ext cx="2211274" cy="13351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  <a:ea typeface="맑은 고딕"/>
              </a:rPr>
              <a:t>주제 선정 및 개발환경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sz="900" dirty="0">
                <a:solidFill>
                  <a:srgbClr val="595959"/>
                </a:solidFill>
                <a:latin typeface="Malgun Gothic"/>
                <a:ea typeface="Malgun Gothic"/>
              </a:rPr>
              <a:t>주제선정</a:t>
            </a:r>
            <a:endParaRPr lang="ko-KR"/>
          </a:p>
          <a:p>
            <a:pPr algn="ctr">
              <a:lnSpc>
                <a:spcPct val="150000"/>
              </a:lnSpc>
            </a:pPr>
            <a:r>
              <a:rPr lang="ko-KR" sz="900" dirty="0">
                <a:solidFill>
                  <a:srgbClr val="595959"/>
                </a:solidFill>
                <a:latin typeface="Malgun Gothic"/>
                <a:ea typeface="Malgun Gothic"/>
              </a:rPr>
              <a:t>개발환경</a:t>
            </a: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 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1862766" y="3153144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607768" y="4951124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2. </a:t>
            </a:r>
            <a:r>
              <a:rPr lang="ko-KR" altLang="en-US" sz="1600" b="1" dirty="0">
                <a:solidFill>
                  <a:prstClr val="white"/>
                </a:solidFill>
              </a:rPr>
              <a:t>데이터베이스 설계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607768" y="3118339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750643" y="3737919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설계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베이스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설명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359790" y="2438268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104792" y="4236248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3. </a:t>
            </a:r>
            <a:r>
              <a:rPr lang="ko-KR" altLang="en-US" sz="1600" b="1" dirty="0">
                <a:solidFill>
                  <a:prstClr val="white"/>
                </a:solidFill>
              </a:rPr>
              <a:t>프로그램 설계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104792" y="2403463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47667" y="3023043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UI &amp; UX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설계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디자인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설명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856814" y="1723392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601816" y="3521372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</a:rPr>
              <a:t>마치며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601816" y="1688587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732102" y="1911739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744691" y="2308167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앞으로의 계획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앞으로의 설계 과정 설명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마무리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9353838" y="1008516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603006" y="3118339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100030" y="2403463"/>
            <a:ext cx="9524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597054" y="1688587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110742" y="6115229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603006" y="5400352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95270" y="4685475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611338" y="3970598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5D8676E-3B6D-4A44-9914-EA3F687AFEFE}"/>
              </a:ext>
            </a:extLst>
          </p:cNvPr>
          <p:cNvGrpSpPr/>
          <p:nvPr/>
        </p:nvGrpSpPr>
        <p:grpSpPr>
          <a:xfrm>
            <a:off x="2158468" y="3925342"/>
            <a:ext cx="401576" cy="535520"/>
            <a:chOff x="3471472" y="902398"/>
            <a:chExt cx="295275" cy="393763"/>
          </a:xfrm>
          <a:solidFill>
            <a:schemeClr val="tx1"/>
          </a:solidFill>
        </p:grpSpPr>
        <p:sp>
          <p:nvSpPr>
            <p:cNvPr id="76" name="자유형: 도형 32">
              <a:extLst>
                <a:ext uri="{FF2B5EF4-FFF2-40B4-BE49-F238E27FC236}">
                  <a16:creationId xmlns:a16="http://schemas.microsoft.com/office/drawing/2014/main" id="{2AB176EC-C0E7-4CD6-9D8F-36565DFEAC5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33">
              <a:extLst>
                <a:ext uri="{FF2B5EF4-FFF2-40B4-BE49-F238E27FC236}">
                  <a16:creationId xmlns:a16="http://schemas.microsoft.com/office/drawing/2014/main" id="{B4C102D8-0043-483A-B66D-E587F60DF6F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4" y="3195461"/>
            <a:ext cx="543265" cy="527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26" y="2456533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19499" y="217274"/>
            <a:ext cx="8572501" cy="5963720"/>
            <a:chOff x="3076574" y="266701"/>
            <a:chExt cx="8572501" cy="5963720"/>
          </a:xfrm>
        </p:grpSpPr>
        <p:sp>
          <p:nvSpPr>
            <p:cNvPr id="83" name="자유형 82"/>
            <p:cNvSpPr>
              <a:spLocks/>
            </p:cNvSpPr>
            <p:nvPr/>
          </p:nvSpPr>
          <p:spPr bwMode="auto">
            <a:xfrm rot="5400000" flipV="1">
              <a:off x="4380964" y="-1037689"/>
              <a:ext cx="5963720" cy="8572500"/>
            </a:xfrm>
            <a:custGeom>
              <a:avLst/>
              <a:gdLst>
                <a:gd name="connsiteX0" fmla="*/ 0 w 5345882"/>
                <a:gd name="connsiteY0" fmla="*/ 3590954 h 7684394"/>
                <a:gd name="connsiteX1" fmla="*/ 6905 w 5345882"/>
                <a:gd name="connsiteY1" fmla="*/ 3658252 h 7684394"/>
                <a:gd name="connsiteX2" fmla="*/ 24167 w 5345882"/>
                <a:gd name="connsiteY2" fmla="*/ 3729001 h 7684394"/>
                <a:gd name="connsiteX3" fmla="*/ 50059 w 5345882"/>
                <a:gd name="connsiteY3" fmla="*/ 3796300 h 7684394"/>
                <a:gd name="connsiteX4" fmla="*/ 86308 w 5345882"/>
                <a:gd name="connsiteY4" fmla="*/ 3861872 h 7684394"/>
                <a:gd name="connsiteX5" fmla="*/ 91486 w 5345882"/>
                <a:gd name="connsiteY5" fmla="*/ 3865323 h 7684394"/>
                <a:gd name="connsiteX6" fmla="*/ 100117 w 5345882"/>
                <a:gd name="connsiteY6" fmla="*/ 3879128 h 7684394"/>
                <a:gd name="connsiteX7" fmla="*/ 115652 w 5345882"/>
                <a:gd name="connsiteY7" fmla="*/ 3901561 h 7684394"/>
                <a:gd name="connsiteX8" fmla="*/ 136366 w 5345882"/>
                <a:gd name="connsiteY8" fmla="*/ 3930896 h 7684394"/>
                <a:gd name="connsiteX9" fmla="*/ 160532 w 5345882"/>
                <a:gd name="connsiteY9" fmla="*/ 3970584 h 7684394"/>
                <a:gd name="connsiteX10" fmla="*/ 191603 w 5345882"/>
                <a:gd name="connsiteY10" fmla="*/ 4013724 h 7684394"/>
                <a:gd name="connsiteX11" fmla="*/ 226126 w 5345882"/>
                <a:gd name="connsiteY11" fmla="*/ 4065492 h 7684394"/>
                <a:gd name="connsiteX12" fmla="*/ 265827 w 5345882"/>
                <a:gd name="connsiteY12" fmla="*/ 4122436 h 7684394"/>
                <a:gd name="connsiteX13" fmla="*/ 307255 w 5345882"/>
                <a:gd name="connsiteY13" fmla="*/ 4184558 h 7684394"/>
                <a:gd name="connsiteX14" fmla="*/ 352135 w 5345882"/>
                <a:gd name="connsiteY14" fmla="*/ 4251856 h 7684394"/>
                <a:gd name="connsiteX15" fmla="*/ 400467 w 5345882"/>
                <a:gd name="connsiteY15" fmla="*/ 4324330 h 7684394"/>
                <a:gd name="connsiteX16" fmla="*/ 452251 w 5345882"/>
                <a:gd name="connsiteY16" fmla="*/ 4398531 h 7684394"/>
                <a:gd name="connsiteX17" fmla="*/ 504036 w 5345882"/>
                <a:gd name="connsiteY17" fmla="*/ 4476182 h 7684394"/>
                <a:gd name="connsiteX18" fmla="*/ 559273 w 5345882"/>
                <a:gd name="connsiteY18" fmla="*/ 4557285 h 7684394"/>
                <a:gd name="connsiteX19" fmla="*/ 616235 w 5345882"/>
                <a:gd name="connsiteY19" fmla="*/ 4640114 h 7684394"/>
                <a:gd name="connsiteX20" fmla="*/ 673198 w 5345882"/>
                <a:gd name="connsiteY20" fmla="*/ 4722942 h 7684394"/>
                <a:gd name="connsiteX21" fmla="*/ 731888 w 5345882"/>
                <a:gd name="connsiteY21" fmla="*/ 4809222 h 7684394"/>
                <a:gd name="connsiteX22" fmla="*/ 787124 w 5345882"/>
                <a:gd name="connsiteY22" fmla="*/ 4893776 h 7684394"/>
                <a:gd name="connsiteX23" fmla="*/ 845813 w 5345882"/>
                <a:gd name="connsiteY23" fmla="*/ 4978330 h 7684394"/>
                <a:gd name="connsiteX24" fmla="*/ 906229 w 5345882"/>
                <a:gd name="connsiteY24" fmla="*/ 5062884 h 7684394"/>
                <a:gd name="connsiteX25" fmla="*/ 961465 w 5345882"/>
                <a:gd name="connsiteY25" fmla="*/ 5149163 h 7684394"/>
                <a:gd name="connsiteX26" fmla="*/ 1016702 w 5345882"/>
                <a:gd name="connsiteY26" fmla="*/ 5231992 h 7684394"/>
                <a:gd name="connsiteX27" fmla="*/ 1070213 w 5345882"/>
                <a:gd name="connsiteY27" fmla="*/ 5309643 h 7684394"/>
                <a:gd name="connsiteX28" fmla="*/ 1123723 w 5345882"/>
                <a:gd name="connsiteY28" fmla="*/ 5385569 h 7684394"/>
                <a:gd name="connsiteX29" fmla="*/ 1173781 w 5345882"/>
                <a:gd name="connsiteY29" fmla="*/ 5459770 h 7684394"/>
                <a:gd name="connsiteX30" fmla="*/ 1218662 w 5345882"/>
                <a:gd name="connsiteY30" fmla="*/ 5530518 h 7684394"/>
                <a:gd name="connsiteX31" fmla="*/ 1265267 w 5345882"/>
                <a:gd name="connsiteY31" fmla="*/ 5596091 h 7684394"/>
                <a:gd name="connsiteX32" fmla="*/ 1303243 w 5345882"/>
                <a:gd name="connsiteY32" fmla="*/ 5654762 h 7684394"/>
                <a:gd name="connsiteX33" fmla="*/ 1365384 w 5345882"/>
                <a:gd name="connsiteY33" fmla="*/ 5739315 h 7684394"/>
                <a:gd name="connsiteX34" fmla="*/ 1427525 w 5345882"/>
                <a:gd name="connsiteY34" fmla="*/ 5820418 h 7684394"/>
                <a:gd name="connsiteX35" fmla="*/ 1494845 w 5345882"/>
                <a:gd name="connsiteY35" fmla="*/ 5901521 h 7684394"/>
                <a:gd name="connsiteX36" fmla="*/ 1567343 w 5345882"/>
                <a:gd name="connsiteY36" fmla="*/ 5977447 h 7684394"/>
                <a:gd name="connsiteX37" fmla="*/ 1643294 w 5345882"/>
                <a:gd name="connsiteY37" fmla="*/ 6051647 h 7684394"/>
                <a:gd name="connsiteX38" fmla="*/ 1726149 w 5345882"/>
                <a:gd name="connsiteY38" fmla="*/ 6120671 h 7684394"/>
                <a:gd name="connsiteX39" fmla="*/ 1806208 w 5345882"/>
                <a:gd name="connsiteY39" fmla="*/ 6183097 h 7684394"/>
                <a:gd name="connsiteX40" fmla="*/ 1815646 w 5345882"/>
                <a:gd name="connsiteY40" fmla="*/ 6245352 h 7684394"/>
                <a:gd name="connsiteX41" fmla="*/ 1725861 w 5345882"/>
                <a:gd name="connsiteY41" fmla="*/ 7684394 h 7684394"/>
                <a:gd name="connsiteX42" fmla="*/ 4869111 w 5345882"/>
                <a:gd name="connsiteY42" fmla="*/ 7684394 h 7684394"/>
                <a:gd name="connsiteX43" fmla="*/ 4716104 w 5345882"/>
                <a:gd name="connsiteY43" fmla="*/ 6308329 h 7684394"/>
                <a:gd name="connsiteX44" fmla="*/ 4731562 w 5345882"/>
                <a:gd name="connsiteY44" fmla="*/ 6207490 h 7684394"/>
                <a:gd name="connsiteX45" fmla="*/ 4762444 w 5345882"/>
                <a:gd name="connsiteY45" fmla="*/ 6182792 h 7684394"/>
                <a:gd name="connsiteX46" fmla="*/ 4834942 w 5345882"/>
                <a:gd name="connsiteY46" fmla="*/ 6118946 h 7684394"/>
                <a:gd name="connsiteX47" fmla="*/ 4898810 w 5345882"/>
                <a:gd name="connsiteY47" fmla="*/ 6053373 h 7684394"/>
                <a:gd name="connsiteX48" fmla="*/ 4959225 w 5345882"/>
                <a:gd name="connsiteY48" fmla="*/ 5986075 h 7684394"/>
                <a:gd name="connsiteX49" fmla="*/ 5012736 w 5345882"/>
                <a:gd name="connsiteY49" fmla="*/ 5913600 h 7684394"/>
                <a:gd name="connsiteX50" fmla="*/ 5061068 w 5345882"/>
                <a:gd name="connsiteY50" fmla="*/ 5844576 h 7684394"/>
                <a:gd name="connsiteX51" fmla="*/ 5104221 w 5345882"/>
                <a:gd name="connsiteY51" fmla="*/ 5770376 h 7684394"/>
                <a:gd name="connsiteX52" fmla="*/ 5143923 w 5345882"/>
                <a:gd name="connsiteY52" fmla="*/ 5697901 h 7684394"/>
                <a:gd name="connsiteX53" fmla="*/ 5178446 w 5345882"/>
                <a:gd name="connsiteY53" fmla="*/ 5623700 h 7684394"/>
                <a:gd name="connsiteX54" fmla="*/ 5209517 w 5345882"/>
                <a:gd name="connsiteY54" fmla="*/ 5551226 h 7684394"/>
                <a:gd name="connsiteX55" fmla="*/ 5237135 w 5345882"/>
                <a:gd name="connsiteY55" fmla="*/ 5478751 h 7684394"/>
                <a:gd name="connsiteX56" fmla="*/ 5259575 w 5345882"/>
                <a:gd name="connsiteY56" fmla="*/ 5406276 h 7684394"/>
                <a:gd name="connsiteX57" fmla="*/ 5280289 w 5345882"/>
                <a:gd name="connsiteY57" fmla="*/ 5337252 h 7684394"/>
                <a:gd name="connsiteX58" fmla="*/ 5295824 w 5345882"/>
                <a:gd name="connsiteY58" fmla="*/ 5269954 h 7684394"/>
                <a:gd name="connsiteX59" fmla="*/ 5311359 w 5345882"/>
                <a:gd name="connsiteY59" fmla="*/ 5204382 h 7684394"/>
                <a:gd name="connsiteX60" fmla="*/ 5321716 w 5345882"/>
                <a:gd name="connsiteY60" fmla="*/ 5140535 h 7684394"/>
                <a:gd name="connsiteX61" fmla="*/ 5332073 w 5345882"/>
                <a:gd name="connsiteY61" fmla="*/ 5078414 h 7684394"/>
                <a:gd name="connsiteX62" fmla="*/ 5337252 w 5345882"/>
                <a:gd name="connsiteY62" fmla="*/ 5021470 h 7684394"/>
                <a:gd name="connsiteX63" fmla="*/ 5342430 w 5345882"/>
                <a:gd name="connsiteY63" fmla="*/ 4967976 h 7684394"/>
                <a:gd name="connsiteX64" fmla="*/ 5344156 w 5345882"/>
                <a:gd name="connsiteY64" fmla="*/ 4919660 h 7684394"/>
                <a:gd name="connsiteX65" fmla="*/ 5345882 w 5345882"/>
                <a:gd name="connsiteY65" fmla="*/ 4874794 h 7684394"/>
                <a:gd name="connsiteX66" fmla="*/ 5345882 w 5345882"/>
                <a:gd name="connsiteY66" fmla="*/ 4835106 h 7684394"/>
                <a:gd name="connsiteX67" fmla="*/ 5345882 w 5345882"/>
                <a:gd name="connsiteY67" fmla="*/ 1401179 h 7684394"/>
                <a:gd name="connsiteX68" fmla="*/ 5345750 w 5345882"/>
                <a:gd name="connsiteY68" fmla="*/ 1401179 h 7684394"/>
                <a:gd name="connsiteX69" fmla="*/ 5345882 w 5345882"/>
                <a:gd name="connsiteY69" fmla="*/ 1399453 h 7684394"/>
                <a:gd name="connsiteX70" fmla="*/ 5340706 w 5345882"/>
                <a:gd name="connsiteY70" fmla="*/ 1328704 h 7684394"/>
                <a:gd name="connsiteX71" fmla="*/ 5321724 w 5345882"/>
                <a:gd name="connsiteY71" fmla="*/ 1264857 h 7684394"/>
                <a:gd name="connsiteX72" fmla="*/ 5294115 w 5345882"/>
                <a:gd name="connsiteY72" fmla="*/ 1206187 h 7684394"/>
                <a:gd name="connsiteX73" fmla="*/ 5254426 w 5345882"/>
                <a:gd name="connsiteY73" fmla="*/ 1152694 h 7684394"/>
                <a:gd name="connsiteX74" fmla="*/ 5207835 w 5345882"/>
                <a:gd name="connsiteY74" fmla="*/ 1106103 h 7684394"/>
                <a:gd name="connsiteX75" fmla="*/ 5152616 w 5345882"/>
                <a:gd name="connsiteY75" fmla="*/ 1068140 h 7684394"/>
                <a:gd name="connsiteX76" fmla="*/ 5092220 w 5345882"/>
                <a:gd name="connsiteY76" fmla="*/ 1040531 h 7684394"/>
                <a:gd name="connsiteX77" fmla="*/ 5024922 w 5345882"/>
                <a:gd name="connsiteY77" fmla="*/ 1023275 h 7684394"/>
                <a:gd name="connsiteX78" fmla="*/ 4954173 w 5345882"/>
                <a:gd name="connsiteY78" fmla="*/ 1018098 h 7684394"/>
                <a:gd name="connsiteX79" fmla="*/ 4883423 w 5345882"/>
                <a:gd name="connsiteY79" fmla="*/ 1023275 h 7684394"/>
                <a:gd name="connsiteX80" fmla="*/ 4817851 w 5345882"/>
                <a:gd name="connsiteY80" fmla="*/ 1040531 h 7684394"/>
                <a:gd name="connsiteX81" fmla="*/ 4757455 w 5345882"/>
                <a:gd name="connsiteY81" fmla="*/ 1068140 h 7684394"/>
                <a:gd name="connsiteX82" fmla="*/ 4702236 w 5345882"/>
                <a:gd name="connsiteY82" fmla="*/ 1106103 h 7684394"/>
                <a:gd name="connsiteX83" fmla="*/ 4653920 w 5345882"/>
                <a:gd name="connsiteY83" fmla="*/ 1152694 h 7684394"/>
                <a:gd name="connsiteX84" fmla="*/ 4615957 w 5345882"/>
                <a:gd name="connsiteY84" fmla="*/ 1206187 h 7684394"/>
                <a:gd name="connsiteX85" fmla="*/ 4586622 w 5345882"/>
                <a:gd name="connsiteY85" fmla="*/ 1264857 h 7684394"/>
                <a:gd name="connsiteX86" fmla="*/ 4569366 w 5345882"/>
                <a:gd name="connsiteY86" fmla="*/ 1328704 h 7684394"/>
                <a:gd name="connsiteX87" fmla="*/ 4562463 w 5345882"/>
                <a:gd name="connsiteY87" fmla="*/ 1399453 h 7684394"/>
                <a:gd name="connsiteX88" fmla="*/ 4562640 w 5345882"/>
                <a:gd name="connsiteY88" fmla="*/ 1401179 h 7684394"/>
                <a:gd name="connsiteX89" fmla="*/ 4562211 w 5345882"/>
                <a:gd name="connsiteY89" fmla="*/ 1401179 h 7684394"/>
                <a:gd name="connsiteX90" fmla="*/ 4562211 w 5345882"/>
                <a:gd name="connsiteY90" fmla="*/ 3054295 h 7684394"/>
                <a:gd name="connsiteX91" fmla="*/ 4557032 w 5345882"/>
                <a:gd name="connsiteY91" fmla="*/ 3093984 h 7684394"/>
                <a:gd name="connsiteX92" fmla="*/ 4536319 w 5345882"/>
                <a:gd name="connsiteY92" fmla="*/ 3128496 h 7684394"/>
                <a:gd name="connsiteX93" fmla="*/ 4508700 w 5345882"/>
                <a:gd name="connsiteY93" fmla="*/ 3156105 h 7684394"/>
                <a:gd name="connsiteX94" fmla="*/ 4474177 w 5345882"/>
                <a:gd name="connsiteY94" fmla="*/ 3175087 h 7684394"/>
                <a:gd name="connsiteX95" fmla="*/ 4432750 w 5345882"/>
                <a:gd name="connsiteY95" fmla="*/ 3181989 h 7684394"/>
                <a:gd name="connsiteX96" fmla="*/ 4396501 w 5345882"/>
                <a:gd name="connsiteY96" fmla="*/ 3176812 h 7684394"/>
                <a:gd name="connsiteX97" fmla="*/ 4367156 w 5345882"/>
                <a:gd name="connsiteY97" fmla="*/ 3164733 h 7684394"/>
                <a:gd name="connsiteX98" fmla="*/ 4337812 w 5345882"/>
                <a:gd name="connsiteY98" fmla="*/ 3142301 h 7684394"/>
                <a:gd name="connsiteX99" fmla="*/ 4318824 w 5345882"/>
                <a:gd name="connsiteY99" fmla="*/ 3118142 h 7684394"/>
                <a:gd name="connsiteX100" fmla="*/ 4305015 w 5345882"/>
                <a:gd name="connsiteY100" fmla="*/ 3088807 h 7684394"/>
                <a:gd name="connsiteX101" fmla="*/ 4301562 w 5345882"/>
                <a:gd name="connsiteY101" fmla="*/ 3054295 h 7684394"/>
                <a:gd name="connsiteX102" fmla="*/ 4301562 w 5345882"/>
                <a:gd name="connsiteY102" fmla="*/ 636742 h 7684394"/>
                <a:gd name="connsiteX103" fmla="*/ 4300086 w 5345882"/>
                <a:gd name="connsiteY103" fmla="*/ 636742 h 7684394"/>
                <a:gd name="connsiteX104" fmla="*/ 4300172 w 5345882"/>
                <a:gd name="connsiteY104" fmla="*/ 635881 h 7684394"/>
                <a:gd name="connsiteX105" fmla="*/ 4293270 w 5345882"/>
                <a:gd name="connsiteY105" fmla="*/ 568735 h 7684394"/>
                <a:gd name="connsiteX106" fmla="*/ 4274288 w 5345882"/>
                <a:gd name="connsiteY106" fmla="*/ 503311 h 7684394"/>
                <a:gd name="connsiteX107" fmla="*/ 4244953 w 5345882"/>
                <a:gd name="connsiteY107" fmla="*/ 444773 h 7684394"/>
                <a:gd name="connsiteX108" fmla="*/ 4206990 w 5345882"/>
                <a:gd name="connsiteY108" fmla="*/ 391401 h 7684394"/>
                <a:gd name="connsiteX109" fmla="*/ 4160399 w 5345882"/>
                <a:gd name="connsiteY109" fmla="*/ 344915 h 7684394"/>
                <a:gd name="connsiteX110" fmla="*/ 4106906 w 5345882"/>
                <a:gd name="connsiteY110" fmla="*/ 308759 h 7684394"/>
                <a:gd name="connsiteX111" fmla="*/ 4044785 w 5345882"/>
                <a:gd name="connsiteY111" fmla="*/ 279490 h 7684394"/>
                <a:gd name="connsiteX112" fmla="*/ 3977486 w 5345882"/>
                <a:gd name="connsiteY112" fmla="*/ 262274 h 7684394"/>
                <a:gd name="connsiteX113" fmla="*/ 3908463 w 5345882"/>
                <a:gd name="connsiteY113" fmla="*/ 255387 h 7684394"/>
                <a:gd name="connsiteX114" fmla="*/ 3839439 w 5345882"/>
                <a:gd name="connsiteY114" fmla="*/ 262274 h 7684394"/>
                <a:gd name="connsiteX115" fmla="*/ 3770415 w 5345882"/>
                <a:gd name="connsiteY115" fmla="*/ 279490 h 7684394"/>
                <a:gd name="connsiteX116" fmla="*/ 3710019 w 5345882"/>
                <a:gd name="connsiteY116" fmla="*/ 308759 h 7684394"/>
                <a:gd name="connsiteX117" fmla="*/ 3656526 w 5345882"/>
                <a:gd name="connsiteY117" fmla="*/ 344915 h 7684394"/>
                <a:gd name="connsiteX118" fmla="*/ 3608210 w 5345882"/>
                <a:gd name="connsiteY118" fmla="*/ 391401 h 7684394"/>
                <a:gd name="connsiteX119" fmla="*/ 3570246 w 5345882"/>
                <a:gd name="connsiteY119" fmla="*/ 444773 h 7684394"/>
                <a:gd name="connsiteX120" fmla="*/ 3540911 w 5345882"/>
                <a:gd name="connsiteY120" fmla="*/ 503311 h 7684394"/>
                <a:gd name="connsiteX121" fmla="*/ 3523655 w 5345882"/>
                <a:gd name="connsiteY121" fmla="*/ 568735 h 7684394"/>
                <a:gd name="connsiteX122" fmla="*/ 3516753 w 5345882"/>
                <a:gd name="connsiteY122" fmla="*/ 635881 h 7684394"/>
                <a:gd name="connsiteX123" fmla="*/ 3517891 w 5345882"/>
                <a:gd name="connsiteY123" fmla="*/ 647234 h 7684394"/>
                <a:gd name="connsiteX124" fmla="*/ 3517891 w 5345882"/>
                <a:gd name="connsiteY124" fmla="*/ 2798908 h 7684394"/>
                <a:gd name="connsiteX125" fmla="*/ 3510986 w 5345882"/>
                <a:gd name="connsiteY125" fmla="*/ 2840322 h 7684394"/>
                <a:gd name="connsiteX126" fmla="*/ 3491999 w 5345882"/>
                <a:gd name="connsiteY126" fmla="*/ 2873108 h 7684394"/>
                <a:gd name="connsiteX127" fmla="*/ 3462654 w 5345882"/>
                <a:gd name="connsiteY127" fmla="*/ 2900718 h 7684394"/>
                <a:gd name="connsiteX128" fmla="*/ 3428131 w 5345882"/>
                <a:gd name="connsiteY128" fmla="*/ 2919699 h 7684394"/>
                <a:gd name="connsiteX129" fmla="*/ 3386704 w 5345882"/>
                <a:gd name="connsiteY129" fmla="*/ 2926602 h 7684394"/>
                <a:gd name="connsiteX130" fmla="*/ 3345276 w 5345882"/>
                <a:gd name="connsiteY130" fmla="*/ 2919699 h 7684394"/>
                <a:gd name="connsiteX131" fmla="*/ 3310753 w 5345882"/>
                <a:gd name="connsiteY131" fmla="*/ 2900718 h 7684394"/>
                <a:gd name="connsiteX132" fmla="*/ 3279682 w 5345882"/>
                <a:gd name="connsiteY132" fmla="*/ 2873108 h 7684394"/>
                <a:gd name="connsiteX133" fmla="*/ 3262421 w 5345882"/>
                <a:gd name="connsiteY133" fmla="*/ 2840322 h 7684394"/>
                <a:gd name="connsiteX134" fmla="*/ 3257242 w 5345882"/>
                <a:gd name="connsiteY134" fmla="*/ 2798908 h 7684394"/>
                <a:gd name="connsiteX135" fmla="*/ 3257242 w 5345882"/>
                <a:gd name="connsiteY135" fmla="*/ 389670 h 7684394"/>
                <a:gd name="connsiteX136" fmla="*/ 3257915 w 5345882"/>
                <a:gd name="connsiteY136" fmla="*/ 383081 h 7684394"/>
                <a:gd name="connsiteX137" fmla="*/ 3251013 w 5345882"/>
                <a:gd name="connsiteY137" fmla="*/ 315478 h 7684394"/>
                <a:gd name="connsiteX138" fmla="*/ 3233757 w 5345882"/>
                <a:gd name="connsiteY138" fmla="*/ 249609 h 7684394"/>
                <a:gd name="connsiteX139" fmla="*/ 3202696 w 5345882"/>
                <a:gd name="connsiteY139" fmla="*/ 188940 h 7684394"/>
                <a:gd name="connsiteX140" fmla="*/ 3166459 w 5345882"/>
                <a:gd name="connsiteY140" fmla="*/ 135205 h 7684394"/>
                <a:gd name="connsiteX141" fmla="*/ 3118142 w 5345882"/>
                <a:gd name="connsiteY141" fmla="*/ 88403 h 7684394"/>
                <a:gd name="connsiteX142" fmla="*/ 3062923 w 5345882"/>
                <a:gd name="connsiteY142" fmla="*/ 53735 h 7684394"/>
                <a:gd name="connsiteX143" fmla="*/ 3002527 w 5345882"/>
                <a:gd name="connsiteY143" fmla="*/ 22534 h 7684394"/>
                <a:gd name="connsiteX144" fmla="*/ 2935229 w 5345882"/>
                <a:gd name="connsiteY144" fmla="*/ 6933 h 7684394"/>
                <a:gd name="connsiteX145" fmla="*/ 2866206 w 5345882"/>
                <a:gd name="connsiteY145" fmla="*/ 0 h 7684394"/>
                <a:gd name="connsiteX146" fmla="*/ 2795456 w 5345882"/>
                <a:gd name="connsiteY146" fmla="*/ 6933 h 7684394"/>
                <a:gd name="connsiteX147" fmla="*/ 2728158 w 5345882"/>
                <a:gd name="connsiteY147" fmla="*/ 22534 h 7684394"/>
                <a:gd name="connsiteX148" fmla="*/ 2667762 w 5345882"/>
                <a:gd name="connsiteY148" fmla="*/ 53735 h 7684394"/>
                <a:gd name="connsiteX149" fmla="*/ 2612544 w 5345882"/>
                <a:gd name="connsiteY149" fmla="*/ 88403 h 7684394"/>
                <a:gd name="connsiteX150" fmla="*/ 2565953 w 5345882"/>
                <a:gd name="connsiteY150" fmla="*/ 135205 h 7684394"/>
                <a:gd name="connsiteX151" fmla="*/ 2527989 w 5345882"/>
                <a:gd name="connsiteY151" fmla="*/ 188940 h 7684394"/>
                <a:gd name="connsiteX152" fmla="*/ 2496929 w 5345882"/>
                <a:gd name="connsiteY152" fmla="*/ 249609 h 7684394"/>
                <a:gd name="connsiteX153" fmla="*/ 2479673 w 5345882"/>
                <a:gd name="connsiteY153" fmla="*/ 315478 h 7684394"/>
                <a:gd name="connsiteX154" fmla="*/ 2474496 w 5345882"/>
                <a:gd name="connsiteY154" fmla="*/ 383080 h 7684394"/>
                <a:gd name="connsiteX155" fmla="*/ 2473571 w 5345882"/>
                <a:gd name="connsiteY155" fmla="*/ 383080 h 7684394"/>
                <a:gd name="connsiteX156" fmla="*/ 2473571 w 5345882"/>
                <a:gd name="connsiteY156" fmla="*/ 2798908 h 7684394"/>
                <a:gd name="connsiteX157" fmla="*/ 2466666 w 5345882"/>
                <a:gd name="connsiteY157" fmla="*/ 2840322 h 7684394"/>
                <a:gd name="connsiteX158" fmla="*/ 2449405 w 5345882"/>
                <a:gd name="connsiteY158" fmla="*/ 2873108 h 7684394"/>
                <a:gd name="connsiteX159" fmla="*/ 2418334 w 5345882"/>
                <a:gd name="connsiteY159" fmla="*/ 2900718 h 7684394"/>
                <a:gd name="connsiteX160" fmla="*/ 2383811 w 5345882"/>
                <a:gd name="connsiteY160" fmla="*/ 2919699 h 7684394"/>
                <a:gd name="connsiteX161" fmla="*/ 2342384 w 5345882"/>
                <a:gd name="connsiteY161" fmla="*/ 2926602 h 7684394"/>
                <a:gd name="connsiteX162" fmla="*/ 2300956 w 5345882"/>
                <a:gd name="connsiteY162" fmla="*/ 2919699 h 7684394"/>
                <a:gd name="connsiteX163" fmla="*/ 2266433 w 5345882"/>
                <a:gd name="connsiteY163" fmla="*/ 2900718 h 7684394"/>
                <a:gd name="connsiteX164" fmla="*/ 2237089 w 5345882"/>
                <a:gd name="connsiteY164" fmla="*/ 2873108 h 7684394"/>
                <a:gd name="connsiteX165" fmla="*/ 2218101 w 5345882"/>
                <a:gd name="connsiteY165" fmla="*/ 2840322 h 7684394"/>
                <a:gd name="connsiteX166" fmla="*/ 2211196 w 5345882"/>
                <a:gd name="connsiteY166" fmla="*/ 2798908 h 7684394"/>
                <a:gd name="connsiteX167" fmla="*/ 2211196 w 5345882"/>
                <a:gd name="connsiteY167" fmla="*/ 901995 h 7684394"/>
                <a:gd name="connsiteX168" fmla="*/ 2212208 w 5345882"/>
                <a:gd name="connsiteY168" fmla="*/ 892130 h 7684394"/>
                <a:gd name="connsiteX169" fmla="*/ 2205306 w 5345882"/>
                <a:gd name="connsiteY169" fmla="*/ 824832 h 7684394"/>
                <a:gd name="connsiteX170" fmla="*/ 2188050 w 5345882"/>
                <a:gd name="connsiteY170" fmla="*/ 757534 h 7684394"/>
                <a:gd name="connsiteX171" fmla="*/ 2158715 w 5345882"/>
                <a:gd name="connsiteY171" fmla="*/ 698864 h 7684394"/>
                <a:gd name="connsiteX172" fmla="*/ 2120752 w 5345882"/>
                <a:gd name="connsiteY172" fmla="*/ 645371 h 7684394"/>
                <a:gd name="connsiteX173" fmla="*/ 2074161 w 5345882"/>
                <a:gd name="connsiteY173" fmla="*/ 602231 h 7684394"/>
                <a:gd name="connsiteX174" fmla="*/ 2018942 w 5345882"/>
                <a:gd name="connsiteY174" fmla="*/ 562543 h 7684394"/>
                <a:gd name="connsiteX175" fmla="*/ 1958546 w 5345882"/>
                <a:gd name="connsiteY175" fmla="*/ 534933 h 7684394"/>
                <a:gd name="connsiteX176" fmla="*/ 1891248 w 5345882"/>
                <a:gd name="connsiteY176" fmla="*/ 515952 h 7684394"/>
                <a:gd name="connsiteX177" fmla="*/ 1820499 w 5345882"/>
                <a:gd name="connsiteY177" fmla="*/ 510775 h 7684394"/>
                <a:gd name="connsiteX178" fmla="*/ 1751475 w 5345882"/>
                <a:gd name="connsiteY178" fmla="*/ 515952 h 7684394"/>
                <a:gd name="connsiteX179" fmla="*/ 1684177 w 5345882"/>
                <a:gd name="connsiteY179" fmla="*/ 534933 h 7684394"/>
                <a:gd name="connsiteX180" fmla="*/ 1622055 w 5345882"/>
                <a:gd name="connsiteY180" fmla="*/ 562543 h 7684394"/>
                <a:gd name="connsiteX181" fmla="*/ 1568562 w 5345882"/>
                <a:gd name="connsiteY181" fmla="*/ 602231 h 7684394"/>
                <a:gd name="connsiteX182" fmla="*/ 1521971 w 5345882"/>
                <a:gd name="connsiteY182" fmla="*/ 645371 h 7684394"/>
                <a:gd name="connsiteX183" fmla="*/ 1484008 w 5345882"/>
                <a:gd name="connsiteY183" fmla="*/ 698864 h 7684394"/>
                <a:gd name="connsiteX184" fmla="*/ 1454673 w 5345882"/>
                <a:gd name="connsiteY184" fmla="*/ 757534 h 7684394"/>
                <a:gd name="connsiteX185" fmla="*/ 1435692 w 5345882"/>
                <a:gd name="connsiteY185" fmla="*/ 824832 h 7684394"/>
                <a:gd name="connsiteX186" fmla="*/ 1428789 w 5345882"/>
                <a:gd name="connsiteY186" fmla="*/ 892130 h 7684394"/>
                <a:gd name="connsiteX187" fmla="*/ 1427525 w 5345882"/>
                <a:gd name="connsiteY187" fmla="*/ 892130 h 7684394"/>
                <a:gd name="connsiteX188" fmla="*/ 1427525 w 5345882"/>
                <a:gd name="connsiteY188" fmla="*/ 4072394 h 7684394"/>
                <a:gd name="connsiteX189" fmla="*/ 899324 w 5345882"/>
                <a:gd name="connsiteY189" fmla="*/ 3364902 h 7684394"/>
                <a:gd name="connsiteX190" fmla="*/ 852718 w 5345882"/>
                <a:gd name="connsiteY190" fmla="*/ 3306232 h 7684394"/>
                <a:gd name="connsiteX191" fmla="*/ 800933 w 5345882"/>
                <a:gd name="connsiteY191" fmla="*/ 3252738 h 7684394"/>
                <a:gd name="connsiteX192" fmla="*/ 742244 w 5345882"/>
                <a:gd name="connsiteY192" fmla="*/ 3211324 h 7684394"/>
                <a:gd name="connsiteX193" fmla="*/ 678377 w 5345882"/>
                <a:gd name="connsiteY193" fmla="*/ 3175087 h 7684394"/>
                <a:gd name="connsiteX194" fmla="*/ 614509 w 5345882"/>
                <a:gd name="connsiteY194" fmla="*/ 3147477 h 7684394"/>
                <a:gd name="connsiteX195" fmla="*/ 545463 w 5345882"/>
                <a:gd name="connsiteY195" fmla="*/ 3130221 h 7684394"/>
                <a:gd name="connsiteX196" fmla="*/ 476417 w 5345882"/>
                <a:gd name="connsiteY196" fmla="*/ 3121593 h 7684394"/>
                <a:gd name="connsiteX197" fmla="*/ 409098 w 5345882"/>
                <a:gd name="connsiteY197" fmla="*/ 3123319 h 7684394"/>
                <a:gd name="connsiteX198" fmla="*/ 341778 w 5345882"/>
                <a:gd name="connsiteY198" fmla="*/ 3135398 h 7684394"/>
                <a:gd name="connsiteX199" fmla="*/ 274458 w 5345882"/>
                <a:gd name="connsiteY199" fmla="*/ 3156105 h 7684394"/>
                <a:gd name="connsiteX200" fmla="*/ 210591 w 5345882"/>
                <a:gd name="connsiteY200" fmla="*/ 3187166 h 7684394"/>
                <a:gd name="connsiteX201" fmla="*/ 153628 w 5345882"/>
                <a:gd name="connsiteY201" fmla="*/ 3230306 h 7684394"/>
                <a:gd name="connsiteX202" fmla="*/ 107022 w 5345882"/>
                <a:gd name="connsiteY202" fmla="*/ 3276897 h 7684394"/>
                <a:gd name="connsiteX203" fmla="*/ 67320 w 5345882"/>
                <a:gd name="connsiteY203" fmla="*/ 3332116 h 7684394"/>
                <a:gd name="connsiteX204" fmla="*/ 36250 w 5345882"/>
                <a:gd name="connsiteY204" fmla="*/ 3390786 h 7684394"/>
                <a:gd name="connsiteX205" fmla="*/ 15536 w 5345882"/>
                <a:gd name="connsiteY205" fmla="*/ 3454633 h 7684394"/>
                <a:gd name="connsiteX206" fmla="*/ 1727 w 5345882"/>
                <a:gd name="connsiteY206" fmla="*/ 3520205 h 76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5345882" h="7684394">
                  <a:moveTo>
                    <a:pt x="0" y="3590954"/>
                  </a:moveTo>
                  <a:lnTo>
                    <a:pt x="6905" y="3658252"/>
                  </a:lnTo>
                  <a:lnTo>
                    <a:pt x="24167" y="3729001"/>
                  </a:lnTo>
                  <a:lnTo>
                    <a:pt x="50059" y="3796300"/>
                  </a:lnTo>
                  <a:lnTo>
                    <a:pt x="86308" y="3861872"/>
                  </a:lnTo>
                  <a:lnTo>
                    <a:pt x="91486" y="3865323"/>
                  </a:lnTo>
                  <a:lnTo>
                    <a:pt x="100117" y="3879128"/>
                  </a:lnTo>
                  <a:lnTo>
                    <a:pt x="115652" y="3901561"/>
                  </a:lnTo>
                  <a:lnTo>
                    <a:pt x="136366" y="3930896"/>
                  </a:lnTo>
                  <a:lnTo>
                    <a:pt x="160532" y="3970584"/>
                  </a:lnTo>
                  <a:lnTo>
                    <a:pt x="191603" y="4013724"/>
                  </a:lnTo>
                  <a:lnTo>
                    <a:pt x="226126" y="4065492"/>
                  </a:lnTo>
                  <a:lnTo>
                    <a:pt x="265827" y="4122436"/>
                  </a:lnTo>
                  <a:lnTo>
                    <a:pt x="307255" y="4184558"/>
                  </a:lnTo>
                  <a:lnTo>
                    <a:pt x="352135" y="4251856"/>
                  </a:lnTo>
                  <a:lnTo>
                    <a:pt x="400467" y="4324330"/>
                  </a:lnTo>
                  <a:lnTo>
                    <a:pt x="452251" y="4398531"/>
                  </a:lnTo>
                  <a:lnTo>
                    <a:pt x="504036" y="4476182"/>
                  </a:lnTo>
                  <a:lnTo>
                    <a:pt x="559273" y="4557285"/>
                  </a:lnTo>
                  <a:lnTo>
                    <a:pt x="616235" y="4640114"/>
                  </a:lnTo>
                  <a:lnTo>
                    <a:pt x="673198" y="4722942"/>
                  </a:lnTo>
                  <a:lnTo>
                    <a:pt x="731888" y="4809222"/>
                  </a:lnTo>
                  <a:lnTo>
                    <a:pt x="787124" y="4893776"/>
                  </a:lnTo>
                  <a:lnTo>
                    <a:pt x="845813" y="4978330"/>
                  </a:lnTo>
                  <a:lnTo>
                    <a:pt x="906229" y="5062884"/>
                  </a:lnTo>
                  <a:lnTo>
                    <a:pt x="961465" y="5149163"/>
                  </a:lnTo>
                  <a:lnTo>
                    <a:pt x="1016702" y="5231992"/>
                  </a:lnTo>
                  <a:lnTo>
                    <a:pt x="1070213" y="5309643"/>
                  </a:lnTo>
                  <a:lnTo>
                    <a:pt x="1123723" y="5385569"/>
                  </a:lnTo>
                  <a:lnTo>
                    <a:pt x="1173781" y="5459770"/>
                  </a:lnTo>
                  <a:lnTo>
                    <a:pt x="1218662" y="5530518"/>
                  </a:lnTo>
                  <a:lnTo>
                    <a:pt x="1265267" y="5596091"/>
                  </a:lnTo>
                  <a:lnTo>
                    <a:pt x="1303243" y="5654762"/>
                  </a:lnTo>
                  <a:lnTo>
                    <a:pt x="1365384" y="5739315"/>
                  </a:lnTo>
                  <a:lnTo>
                    <a:pt x="1427525" y="5820418"/>
                  </a:lnTo>
                  <a:lnTo>
                    <a:pt x="1494845" y="5901521"/>
                  </a:lnTo>
                  <a:lnTo>
                    <a:pt x="1567343" y="5977447"/>
                  </a:lnTo>
                  <a:lnTo>
                    <a:pt x="1643294" y="6051647"/>
                  </a:lnTo>
                  <a:lnTo>
                    <a:pt x="1726149" y="6120671"/>
                  </a:lnTo>
                  <a:lnTo>
                    <a:pt x="1806208" y="6183097"/>
                  </a:lnTo>
                  <a:lnTo>
                    <a:pt x="1815646" y="6245352"/>
                  </a:lnTo>
                  <a:cubicBezTo>
                    <a:pt x="1885479" y="6811492"/>
                    <a:pt x="1725861" y="7178775"/>
                    <a:pt x="1725861" y="7684394"/>
                  </a:cubicBezTo>
                  <a:lnTo>
                    <a:pt x="4869111" y="7684394"/>
                  </a:lnTo>
                  <a:cubicBezTo>
                    <a:pt x="4869111" y="7217669"/>
                    <a:pt x="4665102" y="6783091"/>
                    <a:pt x="4716104" y="6308329"/>
                  </a:cubicBezTo>
                  <a:lnTo>
                    <a:pt x="4731562" y="6207490"/>
                  </a:lnTo>
                  <a:lnTo>
                    <a:pt x="4762444" y="6182792"/>
                  </a:lnTo>
                  <a:lnTo>
                    <a:pt x="4834942" y="6118946"/>
                  </a:lnTo>
                  <a:lnTo>
                    <a:pt x="4898810" y="6053373"/>
                  </a:lnTo>
                  <a:lnTo>
                    <a:pt x="4959225" y="5986075"/>
                  </a:lnTo>
                  <a:lnTo>
                    <a:pt x="5012736" y="5913600"/>
                  </a:lnTo>
                  <a:lnTo>
                    <a:pt x="5061068" y="5844576"/>
                  </a:lnTo>
                  <a:lnTo>
                    <a:pt x="5104221" y="5770376"/>
                  </a:lnTo>
                  <a:lnTo>
                    <a:pt x="5143923" y="5697901"/>
                  </a:lnTo>
                  <a:lnTo>
                    <a:pt x="5178446" y="5623700"/>
                  </a:lnTo>
                  <a:lnTo>
                    <a:pt x="5209517" y="5551226"/>
                  </a:lnTo>
                  <a:lnTo>
                    <a:pt x="5237135" y="5478751"/>
                  </a:lnTo>
                  <a:lnTo>
                    <a:pt x="5259575" y="5406276"/>
                  </a:lnTo>
                  <a:lnTo>
                    <a:pt x="5280289" y="5337252"/>
                  </a:lnTo>
                  <a:lnTo>
                    <a:pt x="5295824" y="5269954"/>
                  </a:lnTo>
                  <a:lnTo>
                    <a:pt x="5311359" y="5204382"/>
                  </a:lnTo>
                  <a:lnTo>
                    <a:pt x="5321716" y="5140535"/>
                  </a:lnTo>
                  <a:lnTo>
                    <a:pt x="5332073" y="5078414"/>
                  </a:lnTo>
                  <a:lnTo>
                    <a:pt x="5337252" y="5021470"/>
                  </a:lnTo>
                  <a:lnTo>
                    <a:pt x="5342430" y="4967976"/>
                  </a:lnTo>
                  <a:lnTo>
                    <a:pt x="5344156" y="4919660"/>
                  </a:lnTo>
                  <a:lnTo>
                    <a:pt x="5345882" y="4874794"/>
                  </a:lnTo>
                  <a:lnTo>
                    <a:pt x="5345882" y="4835106"/>
                  </a:lnTo>
                  <a:lnTo>
                    <a:pt x="5345882" y="1401179"/>
                  </a:lnTo>
                  <a:lnTo>
                    <a:pt x="5345750" y="1401179"/>
                  </a:lnTo>
                  <a:lnTo>
                    <a:pt x="5345882" y="1399453"/>
                  </a:lnTo>
                  <a:lnTo>
                    <a:pt x="5340706" y="1328704"/>
                  </a:lnTo>
                  <a:lnTo>
                    <a:pt x="5321724" y="1264857"/>
                  </a:lnTo>
                  <a:lnTo>
                    <a:pt x="5294115" y="1206187"/>
                  </a:lnTo>
                  <a:lnTo>
                    <a:pt x="5254426" y="1152694"/>
                  </a:lnTo>
                  <a:lnTo>
                    <a:pt x="5207835" y="1106103"/>
                  </a:lnTo>
                  <a:lnTo>
                    <a:pt x="5152616" y="1068140"/>
                  </a:lnTo>
                  <a:lnTo>
                    <a:pt x="5092220" y="1040531"/>
                  </a:lnTo>
                  <a:lnTo>
                    <a:pt x="5024922" y="1023275"/>
                  </a:lnTo>
                  <a:lnTo>
                    <a:pt x="4954173" y="1018098"/>
                  </a:lnTo>
                  <a:lnTo>
                    <a:pt x="4883423" y="1023275"/>
                  </a:lnTo>
                  <a:lnTo>
                    <a:pt x="4817851" y="1040531"/>
                  </a:lnTo>
                  <a:lnTo>
                    <a:pt x="4757455" y="1068140"/>
                  </a:lnTo>
                  <a:lnTo>
                    <a:pt x="4702236" y="1106103"/>
                  </a:lnTo>
                  <a:lnTo>
                    <a:pt x="4653920" y="1152694"/>
                  </a:lnTo>
                  <a:lnTo>
                    <a:pt x="4615957" y="1206187"/>
                  </a:lnTo>
                  <a:lnTo>
                    <a:pt x="4586622" y="1264857"/>
                  </a:lnTo>
                  <a:lnTo>
                    <a:pt x="4569366" y="1328704"/>
                  </a:lnTo>
                  <a:lnTo>
                    <a:pt x="4562463" y="1399453"/>
                  </a:lnTo>
                  <a:lnTo>
                    <a:pt x="4562640" y="1401179"/>
                  </a:lnTo>
                  <a:lnTo>
                    <a:pt x="4562211" y="1401179"/>
                  </a:lnTo>
                  <a:lnTo>
                    <a:pt x="4562211" y="3054295"/>
                  </a:lnTo>
                  <a:lnTo>
                    <a:pt x="4557032" y="3093984"/>
                  </a:lnTo>
                  <a:lnTo>
                    <a:pt x="4536319" y="3128496"/>
                  </a:lnTo>
                  <a:lnTo>
                    <a:pt x="4508700" y="3156105"/>
                  </a:lnTo>
                  <a:lnTo>
                    <a:pt x="4474177" y="3175087"/>
                  </a:lnTo>
                  <a:lnTo>
                    <a:pt x="4432750" y="3181989"/>
                  </a:lnTo>
                  <a:lnTo>
                    <a:pt x="4396501" y="3176812"/>
                  </a:lnTo>
                  <a:lnTo>
                    <a:pt x="4367156" y="3164733"/>
                  </a:lnTo>
                  <a:lnTo>
                    <a:pt x="4337812" y="3142301"/>
                  </a:lnTo>
                  <a:lnTo>
                    <a:pt x="4318824" y="3118142"/>
                  </a:lnTo>
                  <a:lnTo>
                    <a:pt x="4305015" y="3088807"/>
                  </a:lnTo>
                  <a:lnTo>
                    <a:pt x="4301562" y="3054295"/>
                  </a:lnTo>
                  <a:lnTo>
                    <a:pt x="4301562" y="636742"/>
                  </a:lnTo>
                  <a:lnTo>
                    <a:pt x="4300086" y="636742"/>
                  </a:lnTo>
                  <a:lnTo>
                    <a:pt x="4300172" y="635881"/>
                  </a:lnTo>
                  <a:lnTo>
                    <a:pt x="4293270" y="568735"/>
                  </a:lnTo>
                  <a:lnTo>
                    <a:pt x="4274288" y="503311"/>
                  </a:lnTo>
                  <a:lnTo>
                    <a:pt x="4244953" y="444773"/>
                  </a:lnTo>
                  <a:lnTo>
                    <a:pt x="4206990" y="391401"/>
                  </a:lnTo>
                  <a:lnTo>
                    <a:pt x="4160399" y="344915"/>
                  </a:lnTo>
                  <a:lnTo>
                    <a:pt x="4106906" y="308759"/>
                  </a:lnTo>
                  <a:lnTo>
                    <a:pt x="4044785" y="279490"/>
                  </a:lnTo>
                  <a:lnTo>
                    <a:pt x="3977486" y="262274"/>
                  </a:lnTo>
                  <a:lnTo>
                    <a:pt x="3908463" y="255387"/>
                  </a:lnTo>
                  <a:lnTo>
                    <a:pt x="3839439" y="262274"/>
                  </a:lnTo>
                  <a:lnTo>
                    <a:pt x="3770415" y="279490"/>
                  </a:lnTo>
                  <a:lnTo>
                    <a:pt x="3710019" y="308759"/>
                  </a:lnTo>
                  <a:lnTo>
                    <a:pt x="3656526" y="344915"/>
                  </a:lnTo>
                  <a:lnTo>
                    <a:pt x="3608210" y="391401"/>
                  </a:lnTo>
                  <a:lnTo>
                    <a:pt x="3570246" y="444773"/>
                  </a:lnTo>
                  <a:lnTo>
                    <a:pt x="3540911" y="503311"/>
                  </a:lnTo>
                  <a:lnTo>
                    <a:pt x="3523655" y="568735"/>
                  </a:lnTo>
                  <a:lnTo>
                    <a:pt x="3516753" y="635881"/>
                  </a:lnTo>
                  <a:lnTo>
                    <a:pt x="3517891" y="647234"/>
                  </a:lnTo>
                  <a:lnTo>
                    <a:pt x="3517891" y="2798908"/>
                  </a:lnTo>
                  <a:lnTo>
                    <a:pt x="3510986" y="2840322"/>
                  </a:lnTo>
                  <a:lnTo>
                    <a:pt x="3491999" y="2873108"/>
                  </a:lnTo>
                  <a:lnTo>
                    <a:pt x="3462654" y="2900718"/>
                  </a:lnTo>
                  <a:lnTo>
                    <a:pt x="3428131" y="2919699"/>
                  </a:lnTo>
                  <a:lnTo>
                    <a:pt x="3386704" y="2926602"/>
                  </a:lnTo>
                  <a:lnTo>
                    <a:pt x="3345276" y="2919699"/>
                  </a:lnTo>
                  <a:lnTo>
                    <a:pt x="3310753" y="2900718"/>
                  </a:lnTo>
                  <a:lnTo>
                    <a:pt x="3279682" y="2873108"/>
                  </a:lnTo>
                  <a:lnTo>
                    <a:pt x="3262421" y="2840322"/>
                  </a:lnTo>
                  <a:lnTo>
                    <a:pt x="3257242" y="2798908"/>
                  </a:lnTo>
                  <a:lnTo>
                    <a:pt x="3257242" y="389670"/>
                  </a:lnTo>
                  <a:lnTo>
                    <a:pt x="3257915" y="383081"/>
                  </a:lnTo>
                  <a:lnTo>
                    <a:pt x="3251013" y="315478"/>
                  </a:lnTo>
                  <a:lnTo>
                    <a:pt x="3233757" y="249609"/>
                  </a:lnTo>
                  <a:lnTo>
                    <a:pt x="3202696" y="188940"/>
                  </a:lnTo>
                  <a:lnTo>
                    <a:pt x="3166459" y="135205"/>
                  </a:lnTo>
                  <a:lnTo>
                    <a:pt x="3118142" y="88403"/>
                  </a:lnTo>
                  <a:lnTo>
                    <a:pt x="3062923" y="53735"/>
                  </a:lnTo>
                  <a:lnTo>
                    <a:pt x="3002527" y="22534"/>
                  </a:lnTo>
                  <a:lnTo>
                    <a:pt x="2935229" y="6933"/>
                  </a:lnTo>
                  <a:lnTo>
                    <a:pt x="2866206" y="0"/>
                  </a:lnTo>
                  <a:lnTo>
                    <a:pt x="2795456" y="6933"/>
                  </a:lnTo>
                  <a:lnTo>
                    <a:pt x="2728158" y="22534"/>
                  </a:lnTo>
                  <a:lnTo>
                    <a:pt x="2667762" y="53735"/>
                  </a:lnTo>
                  <a:lnTo>
                    <a:pt x="2612544" y="88403"/>
                  </a:lnTo>
                  <a:lnTo>
                    <a:pt x="2565953" y="135205"/>
                  </a:lnTo>
                  <a:lnTo>
                    <a:pt x="2527989" y="188940"/>
                  </a:lnTo>
                  <a:lnTo>
                    <a:pt x="2496929" y="249609"/>
                  </a:lnTo>
                  <a:lnTo>
                    <a:pt x="2479673" y="315478"/>
                  </a:lnTo>
                  <a:lnTo>
                    <a:pt x="2474496" y="383080"/>
                  </a:lnTo>
                  <a:lnTo>
                    <a:pt x="2473571" y="383080"/>
                  </a:lnTo>
                  <a:lnTo>
                    <a:pt x="2473571" y="2798908"/>
                  </a:lnTo>
                  <a:lnTo>
                    <a:pt x="2466666" y="2840322"/>
                  </a:lnTo>
                  <a:lnTo>
                    <a:pt x="2449405" y="2873108"/>
                  </a:lnTo>
                  <a:lnTo>
                    <a:pt x="2418334" y="2900718"/>
                  </a:lnTo>
                  <a:lnTo>
                    <a:pt x="2383811" y="2919699"/>
                  </a:lnTo>
                  <a:lnTo>
                    <a:pt x="2342384" y="2926602"/>
                  </a:lnTo>
                  <a:lnTo>
                    <a:pt x="2300956" y="2919699"/>
                  </a:lnTo>
                  <a:lnTo>
                    <a:pt x="2266433" y="2900718"/>
                  </a:lnTo>
                  <a:lnTo>
                    <a:pt x="2237089" y="2873108"/>
                  </a:lnTo>
                  <a:lnTo>
                    <a:pt x="2218101" y="2840322"/>
                  </a:lnTo>
                  <a:lnTo>
                    <a:pt x="2211196" y="2798908"/>
                  </a:lnTo>
                  <a:lnTo>
                    <a:pt x="2211196" y="901995"/>
                  </a:lnTo>
                  <a:lnTo>
                    <a:pt x="2212208" y="892130"/>
                  </a:lnTo>
                  <a:lnTo>
                    <a:pt x="2205306" y="824832"/>
                  </a:lnTo>
                  <a:lnTo>
                    <a:pt x="2188050" y="757534"/>
                  </a:lnTo>
                  <a:lnTo>
                    <a:pt x="2158715" y="698864"/>
                  </a:lnTo>
                  <a:lnTo>
                    <a:pt x="2120752" y="645371"/>
                  </a:lnTo>
                  <a:lnTo>
                    <a:pt x="2074161" y="602231"/>
                  </a:lnTo>
                  <a:lnTo>
                    <a:pt x="2018942" y="562543"/>
                  </a:lnTo>
                  <a:lnTo>
                    <a:pt x="1958546" y="534933"/>
                  </a:lnTo>
                  <a:lnTo>
                    <a:pt x="1891248" y="515952"/>
                  </a:lnTo>
                  <a:lnTo>
                    <a:pt x="1820499" y="510775"/>
                  </a:lnTo>
                  <a:lnTo>
                    <a:pt x="1751475" y="515952"/>
                  </a:lnTo>
                  <a:lnTo>
                    <a:pt x="1684177" y="534933"/>
                  </a:lnTo>
                  <a:lnTo>
                    <a:pt x="1622055" y="562543"/>
                  </a:lnTo>
                  <a:lnTo>
                    <a:pt x="1568562" y="602231"/>
                  </a:lnTo>
                  <a:lnTo>
                    <a:pt x="1521971" y="645371"/>
                  </a:lnTo>
                  <a:lnTo>
                    <a:pt x="1484008" y="698864"/>
                  </a:lnTo>
                  <a:lnTo>
                    <a:pt x="1454673" y="757534"/>
                  </a:lnTo>
                  <a:lnTo>
                    <a:pt x="1435692" y="824832"/>
                  </a:lnTo>
                  <a:lnTo>
                    <a:pt x="1428789" y="892130"/>
                  </a:lnTo>
                  <a:lnTo>
                    <a:pt x="1427525" y="892130"/>
                  </a:lnTo>
                  <a:lnTo>
                    <a:pt x="1427525" y="4072394"/>
                  </a:lnTo>
                  <a:lnTo>
                    <a:pt x="899324" y="3364902"/>
                  </a:lnTo>
                  <a:lnTo>
                    <a:pt x="852718" y="3306232"/>
                  </a:lnTo>
                  <a:lnTo>
                    <a:pt x="800933" y="3252738"/>
                  </a:lnTo>
                  <a:lnTo>
                    <a:pt x="742244" y="3211324"/>
                  </a:lnTo>
                  <a:lnTo>
                    <a:pt x="678377" y="3175087"/>
                  </a:lnTo>
                  <a:lnTo>
                    <a:pt x="614509" y="3147477"/>
                  </a:lnTo>
                  <a:lnTo>
                    <a:pt x="545463" y="3130221"/>
                  </a:lnTo>
                  <a:lnTo>
                    <a:pt x="476417" y="3121593"/>
                  </a:lnTo>
                  <a:lnTo>
                    <a:pt x="409098" y="3123319"/>
                  </a:lnTo>
                  <a:lnTo>
                    <a:pt x="341778" y="3135398"/>
                  </a:lnTo>
                  <a:lnTo>
                    <a:pt x="274458" y="3156105"/>
                  </a:lnTo>
                  <a:lnTo>
                    <a:pt x="210591" y="3187166"/>
                  </a:lnTo>
                  <a:lnTo>
                    <a:pt x="153628" y="3230306"/>
                  </a:lnTo>
                  <a:lnTo>
                    <a:pt x="107022" y="3276897"/>
                  </a:lnTo>
                  <a:lnTo>
                    <a:pt x="67320" y="3332116"/>
                  </a:lnTo>
                  <a:lnTo>
                    <a:pt x="36250" y="3390786"/>
                  </a:lnTo>
                  <a:lnTo>
                    <a:pt x="15536" y="3454633"/>
                  </a:lnTo>
                  <a:lnTo>
                    <a:pt x="1727" y="352020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71667" y="2114526"/>
              <a:ext cx="175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주제 선정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10335284" y="2230640"/>
              <a:ext cx="1117600" cy="3487522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10531475" y="2109966"/>
              <a:ext cx="1117600" cy="3728870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7178109" y="2306768"/>
              <a:ext cx="2497019" cy="3062514"/>
              <a:chOff x="7721034" y="2306768"/>
              <a:chExt cx="2497019" cy="3062514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8186054" y="2307772"/>
                <a:ext cx="2031999" cy="2119085"/>
              </a:xfrm>
              <a:custGeom>
                <a:avLst/>
                <a:gdLst>
                  <a:gd name="connsiteX0" fmla="*/ 14558 w 1988500"/>
                  <a:gd name="connsiteY0" fmla="*/ 0 h 2917371"/>
                  <a:gd name="connsiteX1" fmla="*/ 290329 w 1988500"/>
                  <a:gd name="connsiteY1" fmla="*/ 1248228 h 2917371"/>
                  <a:gd name="connsiteX2" fmla="*/ 1988500 w 1988500"/>
                  <a:gd name="connsiteY2" fmla="*/ 2917371 h 29173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4725 w 2036724"/>
                  <a:gd name="connsiteY0" fmla="*/ 0 h 2119085"/>
                  <a:gd name="connsiteX1" fmla="*/ 396610 w 2036724"/>
                  <a:gd name="connsiteY1" fmla="*/ 1262742 h 2119085"/>
                  <a:gd name="connsiteX2" fmla="*/ 2036724 w 2036724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1999" h="2119085">
                    <a:moveTo>
                      <a:pt x="0" y="0"/>
                    </a:moveTo>
                    <a:cubicBezTo>
                      <a:pt x="16933" y="424543"/>
                      <a:pt x="53218" y="909561"/>
                      <a:pt x="391885" y="1262742"/>
                    </a:cubicBezTo>
                    <a:cubicBezTo>
                      <a:pt x="730552" y="1615923"/>
                      <a:pt x="1129693" y="1803399"/>
                      <a:pt x="2031999" y="2119085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8174879" y="2306768"/>
                <a:ext cx="1249425" cy="3062514"/>
              </a:xfrm>
              <a:custGeom>
                <a:avLst/>
                <a:gdLst>
                  <a:gd name="connsiteX0" fmla="*/ 3950 w 149093"/>
                  <a:gd name="connsiteY0" fmla="*/ 0 h 3120571"/>
                  <a:gd name="connsiteX1" fmla="*/ 18465 w 149093"/>
                  <a:gd name="connsiteY1" fmla="*/ 2017486 h 3120571"/>
                  <a:gd name="connsiteX2" fmla="*/ 149093 w 149093"/>
                  <a:gd name="connsiteY2" fmla="*/ 3120571 h 3120571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1196 w 1249425"/>
                  <a:gd name="connsiteY0" fmla="*/ 0 h 3062514"/>
                  <a:gd name="connsiteX1" fmla="*/ 204396 w 1249425"/>
                  <a:gd name="connsiteY1" fmla="*/ 1944914 h 3062514"/>
                  <a:gd name="connsiteX2" fmla="*/ 1249425 w 1249425"/>
                  <a:gd name="connsiteY2" fmla="*/ 3062514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425" h="3062514">
                    <a:moveTo>
                      <a:pt x="1196" y="0"/>
                    </a:moveTo>
                    <a:cubicBezTo>
                      <a:pt x="-3642" y="748695"/>
                      <a:pt x="-3642" y="1434495"/>
                      <a:pt x="204396" y="1944914"/>
                    </a:cubicBezTo>
                    <a:cubicBezTo>
                      <a:pt x="412434" y="2455333"/>
                      <a:pt x="804320" y="2887133"/>
                      <a:pt x="1249425" y="3062514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7721034" y="2864678"/>
                <a:ext cx="176302" cy="1915885"/>
              </a:xfrm>
              <a:custGeom>
                <a:avLst/>
                <a:gdLst>
                  <a:gd name="connsiteX0" fmla="*/ 0 w 176302"/>
                  <a:gd name="connsiteY0" fmla="*/ 0 h 1915885"/>
                  <a:gd name="connsiteX1" fmla="*/ 174171 w 176302"/>
                  <a:gd name="connsiteY1" fmla="*/ 711200 h 1915885"/>
                  <a:gd name="connsiteX2" fmla="*/ 101600 w 176302"/>
                  <a:gd name="connsiteY2" fmla="*/ 1915885 h 1915885"/>
                  <a:gd name="connsiteX3" fmla="*/ 101600 w 176302"/>
                  <a:gd name="connsiteY3" fmla="*/ 1915885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302" h="1915885">
                    <a:moveTo>
                      <a:pt x="0" y="0"/>
                    </a:moveTo>
                    <a:cubicBezTo>
                      <a:pt x="78619" y="195943"/>
                      <a:pt x="157238" y="391886"/>
                      <a:pt x="174171" y="711200"/>
                    </a:cubicBezTo>
                    <a:cubicBezTo>
                      <a:pt x="191104" y="1030514"/>
                      <a:pt x="101600" y="1915885"/>
                      <a:pt x="101600" y="1915885"/>
                    </a:cubicBezTo>
                    <a:lnTo>
                      <a:pt x="101600" y="1915885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5D8676E-3B6D-4A44-9914-EA3F687AFEFE}"/>
                </a:ext>
              </a:extLst>
            </p:cNvPr>
            <p:cNvGrpSpPr/>
            <p:nvPr/>
          </p:nvGrpSpPr>
          <p:grpSpPr>
            <a:xfrm>
              <a:off x="3962328" y="2031431"/>
              <a:ext cx="401576" cy="535520"/>
              <a:chOff x="3471472" y="902398"/>
              <a:chExt cx="295275" cy="393763"/>
            </a:xfrm>
            <a:solidFill>
              <a:schemeClr val="tx1"/>
            </a:solidFill>
          </p:grpSpPr>
          <p:sp>
            <p:nvSpPr>
              <p:cNvPr id="104" name="자유형: 도형 32">
                <a:extLst>
                  <a:ext uri="{FF2B5EF4-FFF2-40B4-BE49-F238E27FC236}">
                    <a16:creationId xmlns:a16="http://schemas.microsoft.com/office/drawing/2014/main" id="{2AB176EC-C0E7-4CD6-9D8F-36565DFEAC5C}"/>
                  </a:ext>
                </a:extLst>
              </p:cNvPr>
              <p:cNvSpPr/>
              <p:nvPr/>
            </p:nvSpPr>
            <p:spPr>
              <a:xfrm>
                <a:off x="3549482" y="902398"/>
                <a:ext cx="142875" cy="76200"/>
              </a:xfrm>
              <a:custGeom>
                <a:avLst/>
                <a:gdLst>
                  <a:gd name="connsiteX0" fmla="*/ 107442 w 142875"/>
                  <a:gd name="connsiteY0" fmla="*/ 7144 h 76200"/>
                  <a:gd name="connsiteX1" fmla="*/ 40577 w 142875"/>
                  <a:gd name="connsiteY1" fmla="*/ 7144 h 76200"/>
                  <a:gd name="connsiteX2" fmla="*/ 7144 w 142875"/>
                  <a:gd name="connsiteY2" fmla="*/ 40577 h 76200"/>
                  <a:gd name="connsiteX3" fmla="*/ 40577 w 142875"/>
                  <a:gd name="connsiteY3" fmla="*/ 74009 h 76200"/>
                  <a:gd name="connsiteX4" fmla="*/ 107442 w 142875"/>
                  <a:gd name="connsiteY4" fmla="*/ 74009 h 76200"/>
                  <a:gd name="connsiteX5" fmla="*/ 140875 w 142875"/>
                  <a:gd name="connsiteY5" fmla="*/ 40577 h 76200"/>
                  <a:gd name="connsiteX6" fmla="*/ 107442 w 142875"/>
                  <a:gd name="connsiteY6" fmla="*/ 714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76200">
                    <a:moveTo>
                      <a:pt x="107442" y="7144"/>
                    </a:move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cubicBezTo>
                      <a:pt x="7144" y="59055"/>
                      <a:pt x="22098" y="74009"/>
                      <a:pt x="40577" y="74009"/>
                    </a:cubicBezTo>
                    <a:lnTo>
                      <a:pt x="107442" y="74009"/>
                    </a:lnTo>
                    <a:cubicBezTo>
                      <a:pt x="125921" y="74009"/>
                      <a:pt x="140875" y="59055"/>
                      <a:pt x="140875" y="40577"/>
                    </a:cubicBezTo>
                    <a:cubicBezTo>
                      <a:pt x="140875" y="22098"/>
                      <a:pt x="125825" y="7144"/>
                      <a:pt x="107442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33">
                <a:extLst>
                  <a:ext uri="{FF2B5EF4-FFF2-40B4-BE49-F238E27FC236}">
                    <a16:creationId xmlns:a16="http://schemas.microsoft.com/office/drawing/2014/main" id="{B4C102D8-0043-483A-B66D-E587F60DF6F6}"/>
                  </a:ext>
                </a:extLst>
              </p:cNvPr>
              <p:cNvSpPr/>
              <p:nvPr/>
            </p:nvSpPr>
            <p:spPr>
              <a:xfrm>
                <a:off x="3471472" y="924686"/>
                <a:ext cx="295275" cy="371475"/>
              </a:xfrm>
              <a:custGeom>
                <a:avLst/>
                <a:gdLst>
                  <a:gd name="connsiteX0" fmla="*/ 263462 w 295275"/>
                  <a:gd name="connsiteY0" fmla="*/ 7144 h 371475"/>
                  <a:gd name="connsiteX1" fmla="*/ 240030 w 295275"/>
                  <a:gd name="connsiteY1" fmla="*/ 7144 h 371475"/>
                  <a:gd name="connsiteX2" fmla="*/ 241173 w 295275"/>
                  <a:gd name="connsiteY2" fmla="*/ 18288 h 371475"/>
                  <a:gd name="connsiteX3" fmla="*/ 185452 w 295275"/>
                  <a:gd name="connsiteY3" fmla="*/ 74009 h 371475"/>
                  <a:gd name="connsiteX4" fmla="*/ 118586 w 295275"/>
                  <a:gd name="connsiteY4" fmla="*/ 74009 h 371475"/>
                  <a:gd name="connsiteX5" fmla="*/ 62865 w 295275"/>
                  <a:gd name="connsiteY5" fmla="*/ 18288 h 371475"/>
                  <a:gd name="connsiteX6" fmla="*/ 64008 w 295275"/>
                  <a:gd name="connsiteY6" fmla="*/ 7144 h 371475"/>
                  <a:gd name="connsiteX7" fmla="*/ 40577 w 295275"/>
                  <a:gd name="connsiteY7" fmla="*/ 7144 h 371475"/>
                  <a:gd name="connsiteX8" fmla="*/ 7144 w 295275"/>
                  <a:gd name="connsiteY8" fmla="*/ 40577 h 371475"/>
                  <a:gd name="connsiteX9" fmla="*/ 7144 w 295275"/>
                  <a:gd name="connsiteY9" fmla="*/ 331851 h 371475"/>
                  <a:gd name="connsiteX10" fmla="*/ 40577 w 295275"/>
                  <a:gd name="connsiteY10" fmla="*/ 365284 h 371475"/>
                  <a:gd name="connsiteX11" fmla="*/ 263462 w 295275"/>
                  <a:gd name="connsiteY11" fmla="*/ 365284 h 371475"/>
                  <a:gd name="connsiteX12" fmla="*/ 296894 w 295275"/>
                  <a:gd name="connsiteY12" fmla="*/ 331851 h 371475"/>
                  <a:gd name="connsiteX13" fmla="*/ 296894 w 295275"/>
                  <a:gd name="connsiteY13" fmla="*/ 40577 h 371475"/>
                  <a:gd name="connsiteX14" fmla="*/ 263462 w 295275"/>
                  <a:gd name="connsiteY14" fmla="*/ 7144 h 371475"/>
                  <a:gd name="connsiteX15" fmla="*/ 115253 w 295275"/>
                  <a:gd name="connsiteY15" fmla="*/ 295085 h 371475"/>
                  <a:gd name="connsiteX16" fmla="*/ 81820 w 295275"/>
                  <a:gd name="connsiteY16" fmla="*/ 328517 h 371475"/>
                  <a:gd name="connsiteX17" fmla="*/ 66104 w 295275"/>
                  <a:gd name="connsiteY17" fmla="*/ 328517 h 371475"/>
                  <a:gd name="connsiteX18" fmla="*/ 54959 w 295275"/>
                  <a:gd name="connsiteY18" fmla="*/ 317373 h 371475"/>
                  <a:gd name="connsiteX19" fmla="*/ 54959 w 295275"/>
                  <a:gd name="connsiteY19" fmla="*/ 301657 h 371475"/>
                  <a:gd name="connsiteX20" fmla="*/ 70676 w 295275"/>
                  <a:gd name="connsiteY20" fmla="*/ 301657 h 371475"/>
                  <a:gd name="connsiteX21" fmla="*/ 73914 w 295275"/>
                  <a:gd name="connsiteY21" fmla="*/ 304895 h 371475"/>
                  <a:gd name="connsiteX22" fmla="*/ 99441 w 295275"/>
                  <a:gd name="connsiteY22" fmla="*/ 279368 h 371475"/>
                  <a:gd name="connsiteX23" fmla="*/ 115157 w 295275"/>
                  <a:gd name="connsiteY23" fmla="*/ 279368 h 371475"/>
                  <a:gd name="connsiteX24" fmla="*/ 115253 w 295275"/>
                  <a:gd name="connsiteY24" fmla="*/ 295085 h 371475"/>
                  <a:gd name="connsiteX25" fmla="*/ 115253 w 295275"/>
                  <a:gd name="connsiteY25" fmla="*/ 205264 h 371475"/>
                  <a:gd name="connsiteX26" fmla="*/ 81820 w 295275"/>
                  <a:gd name="connsiteY26" fmla="*/ 238697 h 371475"/>
                  <a:gd name="connsiteX27" fmla="*/ 66104 w 295275"/>
                  <a:gd name="connsiteY27" fmla="*/ 238697 h 371475"/>
                  <a:gd name="connsiteX28" fmla="*/ 54959 w 295275"/>
                  <a:gd name="connsiteY28" fmla="*/ 227552 h 371475"/>
                  <a:gd name="connsiteX29" fmla="*/ 54959 w 295275"/>
                  <a:gd name="connsiteY29" fmla="*/ 211836 h 371475"/>
                  <a:gd name="connsiteX30" fmla="*/ 70676 w 295275"/>
                  <a:gd name="connsiteY30" fmla="*/ 211836 h 371475"/>
                  <a:gd name="connsiteX31" fmla="*/ 73914 w 295275"/>
                  <a:gd name="connsiteY31" fmla="*/ 215075 h 371475"/>
                  <a:gd name="connsiteX32" fmla="*/ 99441 w 295275"/>
                  <a:gd name="connsiteY32" fmla="*/ 189548 h 371475"/>
                  <a:gd name="connsiteX33" fmla="*/ 115157 w 295275"/>
                  <a:gd name="connsiteY33" fmla="*/ 189548 h 371475"/>
                  <a:gd name="connsiteX34" fmla="*/ 115253 w 295275"/>
                  <a:gd name="connsiteY34" fmla="*/ 205264 h 371475"/>
                  <a:gd name="connsiteX35" fmla="*/ 115253 w 295275"/>
                  <a:gd name="connsiteY35" fmla="*/ 115348 h 371475"/>
                  <a:gd name="connsiteX36" fmla="*/ 81820 w 295275"/>
                  <a:gd name="connsiteY36" fmla="*/ 148781 h 371475"/>
                  <a:gd name="connsiteX37" fmla="*/ 73914 w 295275"/>
                  <a:gd name="connsiteY37" fmla="*/ 152019 h 371475"/>
                  <a:gd name="connsiteX38" fmla="*/ 66008 w 295275"/>
                  <a:gd name="connsiteY38" fmla="*/ 148781 h 371475"/>
                  <a:gd name="connsiteX39" fmla="*/ 54864 w 295275"/>
                  <a:gd name="connsiteY39" fmla="*/ 137636 h 371475"/>
                  <a:gd name="connsiteX40" fmla="*/ 54864 w 295275"/>
                  <a:gd name="connsiteY40" fmla="*/ 121920 h 371475"/>
                  <a:gd name="connsiteX41" fmla="*/ 70580 w 295275"/>
                  <a:gd name="connsiteY41" fmla="*/ 121920 h 371475"/>
                  <a:gd name="connsiteX42" fmla="*/ 73819 w 295275"/>
                  <a:gd name="connsiteY42" fmla="*/ 125159 h 371475"/>
                  <a:gd name="connsiteX43" fmla="*/ 99346 w 295275"/>
                  <a:gd name="connsiteY43" fmla="*/ 99632 h 371475"/>
                  <a:gd name="connsiteX44" fmla="*/ 115062 w 295275"/>
                  <a:gd name="connsiteY44" fmla="*/ 99632 h 371475"/>
                  <a:gd name="connsiteX45" fmla="*/ 115253 w 295275"/>
                  <a:gd name="connsiteY45" fmla="*/ 115348 h 371475"/>
                  <a:gd name="connsiteX46" fmla="*/ 241173 w 295275"/>
                  <a:gd name="connsiteY46" fmla="*/ 320707 h 371475"/>
                  <a:gd name="connsiteX47" fmla="*/ 152019 w 295275"/>
                  <a:gd name="connsiteY47" fmla="*/ 320707 h 371475"/>
                  <a:gd name="connsiteX48" fmla="*/ 140875 w 295275"/>
                  <a:gd name="connsiteY48" fmla="*/ 309563 h 371475"/>
                  <a:gd name="connsiteX49" fmla="*/ 152019 w 295275"/>
                  <a:gd name="connsiteY49" fmla="*/ 298418 h 371475"/>
                  <a:gd name="connsiteX50" fmla="*/ 241173 w 295275"/>
                  <a:gd name="connsiteY50" fmla="*/ 298418 h 371475"/>
                  <a:gd name="connsiteX51" fmla="*/ 252317 w 295275"/>
                  <a:gd name="connsiteY51" fmla="*/ 309563 h 371475"/>
                  <a:gd name="connsiteX52" fmla="*/ 241173 w 295275"/>
                  <a:gd name="connsiteY52" fmla="*/ 320707 h 371475"/>
                  <a:gd name="connsiteX53" fmla="*/ 241173 w 295275"/>
                  <a:gd name="connsiteY53" fmla="*/ 230791 h 371475"/>
                  <a:gd name="connsiteX54" fmla="*/ 152019 w 295275"/>
                  <a:gd name="connsiteY54" fmla="*/ 230791 h 371475"/>
                  <a:gd name="connsiteX55" fmla="*/ 140875 w 295275"/>
                  <a:gd name="connsiteY55" fmla="*/ 219647 h 371475"/>
                  <a:gd name="connsiteX56" fmla="*/ 152019 w 295275"/>
                  <a:gd name="connsiteY56" fmla="*/ 208502 h 371475"/>
                  <a:gd name="connsiteX57" fmla="*/ 241173 w 295275"/>
                  <a:gd name="connsiteY57" fmla="*/ 208502 h 371475"/>
                  <a:gd name="connsiteX58" fmla="*/ 252317 w 295275"/>
                  <a:gd name="connsiteY58" fmla="*/ 219647 h 371475"/>
                  <a:gd name="connsiteX59" fmla="*/ 241173 w 295275"/>
                  <a:gd name="connsiteY59" fmla="*/ 230791 h 371475"/>
                  <a:gd name="connsiteX60" fmla="*/ 241173 w 295275"/>
                  <a:gd name="connsiteY60" fmla="*/ 140875 h 371475"/>
                  <a:gd name="connsiteX61" fmla="*/ 152019 w 295275"/>
                  <a:gd name="connsiteY61" fmla="*/ 140875 h 371475"/>
                  <a:gd name="connsiteX62" fmla="*/ 140875 w 295275"/>
                  <a:gd name="connsiteY62" fmla="*/ 129731 h 371475"/>
                  <a:gd name="connsiteX63" fmla="*/ 152019 w 295275"/>
                  <a:gd name="connsiteY63" fmla="*/ 118586 h 371475"/>
                  <a:gd name="connsiteX64" fmla="*/ 241173 w 295275"/>
                  <a:gd name="connsiteY64" fmla="*/ 118586 h 371475"/>
                  <a:gd name="connsiteX65" fmla="*/ 252317 w 295275"/>
                  <a:gd name="connsiteY65" fmla="*/ 129731 h 371475"/>
                  <a:gd name="connsiteX66" fmla="*/ 241173 w 295275"/>
                  <a:gd name="connsiteY66" fmla="*/ 1408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95275" h="371475">
                    <a:moveTo>
                      <a:pt x="263462" y="7144"/>
                    </a:moveTo>
                    <a:lnTo>
                      <a:pt x="240030" y="7144"/>
                    </a:lnTo>
                    <a:cubicBezTo>
                      <a:pt x="240792" y="10763"/>
                      <a:pt x="241173" y="14478"/>
                      <a:pt x="241173" y="18288"/>
                    </a:cubicBezTo>
                    <a:cubicBezTo>
                      <a:pt x="241173" y="49054"/>
                      <a:pt x="216218" y="74009"/>
                      <a:pt x="185452" y="74009"/>
                    </a:cubicBezTo>
                    <a:lnTo>
                      <a:pt x="118586" y="74009"/>
                    </a:lnTo>
                    <a:cubicBezTo>
                      <a:pt x="87821" y="74009"/>
                      <a:pt x="62865" y="49054"/>
                      <a:pt x="62865" y="18288"/>
                    </a:cubicBezTo>
                    <a:cubicBezTo>
                      <a:pt x="62865" y="14478"/>
                      <a:pt x="63246" y="10763"/>
                      <a:pt x="64008" y="7144"/>
                    </a:cubicBez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lnTo>
                      <a:pt x="7144" y="331851"/>
                    </a:lnTo>
                    <a:cubicBezTo>
                      <a:pt x="7144" y="350330"/>
                      <a:pt x="22098" y="365284"/>
                      <a:pt x="40577" y="365284"/>
                    </a:cubicBezTo>
                    <a:lnTo>
                      <a:pt x="263462" y="365284"/>
                    </a:lnTo>
                    <a:cubicBezTo>
                      <a:pt x="281940" y="365284"/>
                      <a:pt x="296894" y="350330"/>
                      <a:pt x="296894" y="331851"/>
                    </a:cubicBezTo>
                    <a:lnTo>
                      <a:pt x="296894" y="40577"/>
                    </a:lnTo>
                    <a:cubicBezTo>
                      <a:pt x="296894" y="22098"/>
                      <a:pt x="281845" y="7144"/>
                      <a:pt x="263462" y="7144"/>
                    </a:cubicBezTo>
                    <a:close/>
                    <a:moveTo>
                      <a:pt x="115253" y="295085"/>
                    </a:moveTo>
                    <a:lnTo>
                      <a:pt x="81820" y="328517"/>
                    </a:lnTo>
                    <a:cubicBezTo>
                      <a:pt x="77438" y="332899"/>
                      <a:pt x="70390" y="332899"/>
                      <a:pt x="66104" y="328517"/>
                    </a:cubicBezTo>
                    <a:lnTo>
                      <a:pt x="54959" y="317373"/>
                    </a:lnTo>
                    <a:cubicBezTo>
                      <a:pt x="50578" y="312992"/>
                      <a:pt x="50578" y="305943"/>
                      <a:pt x="54959" y="301657"/>
                    </a:cubicBezTo>
                    <a:cubicBezTo>
                      <a:pt x="59341" y="297275"/>
                      <a:pt x="66389" y="297275"/>
                      <a:pt x="70676" y="301657"/>
                    </a:cubicBezTo>
                    <a:lnTo>
                      <a:pt x="73914" y="304895"/>
                    </a:lnTo>
                    <a:lnTo>
                      <a:pt x="99441" y="279368"/>
                    </a:lnTo>
                    <a:cubicBezTo>
                      <a:pt x="103822" y="274987"/>
                      <a:pt x="110871" y="274987"/>
                      <a:pt x="115157" y="279368"/>
                    </a:cubicBezTo>
                    <a:cubicBezTo>
                      <a:pt x="119634" y="283750"/>
                      <a:pt x="119634" y="290798"/>
                      <a:pt x="115253" y="295085"/>
                    </a:cubicBezTo>
                    <a:close/>
                    <a:moveTo>
                      <a:pt x="115253" y="205264"/>
                    </a:moveTo>
                    <a:lnTo>
                      <a:pt x="81820" y="238697"/>
                    </a:lnTo>
                    <a:cubicBezTo>
                      <a:pt x="77438" y="243078"/>
                      <a:pt x="70390" y="243078"/>
                      <a:pt x="66104" y="238697"/>
                    </a:cubicBezTo>
                    <a:lnTo>
                      <a:pt x="54959" y="227552"/>
                    </a:lnTo>
                    <a:cubicBezTo>
                      <a:pt x="50578" y="223171"/>
                      <a:pt x="50578" y="216122"/>
                      <a:pt x="54959" y="211836"/>
                    </a:cubicBezTo>
                    <a:cubicBezTo>
                      <a:pt x="59341" y="207455"/>
                      <a:pt x="66389" y="207455"/>
                      <a:pt x="70676" y="211836"/>
                    </a:cubicBezTo>
                    <a:lnTo>
                      <a:pt x="73914" y="215075"/>
                    </a:lnTo>
                    <a:lnTo>
                      <a:pt x="99441" y="189548"/>
                    </a:lnTo>
                    <a:cubicBezTo>
                      <a:pt x="103822" y="185166"/>
                      <a:pt x="110871" y="185166"/>
                      <a:pt x="115157" y="189548"/>
                    </a:cubicBezTo>
                    <a:cubicBezTo>
                      <a:pt x="119634" y="193834"/>
                      <a:pt x="119634" y="200882"/>
                      <a:pt x="115253" y="205264"/>
                    </a:cubicBezTo>
                    <a:close/>
                    <a:moveTo>
                      <a:pt x="115253" y="115348"/>
                    </a:moveTo>
                    <a:lnTo>
                      <a:pt x="81820" y="148781"/>
                    </a:lnTo>
                    <a:cubicBezTo>
                      <a:pt x="79629" y="150971"/>
                      <a:pt x="76771" y="152019"/>
                      <a:pt x="73914" y="152019"/>
                    </a:cubicBezTo>
                    <a:cubicBezTo>
                      <a:pt x="71056" y="152019"/>
                      <a:pt x="68199" y="150971"/>
                      <a:pt x="66008" y="148781"/>
                    </a:cubicBezTo>
                    <a:lnTo>
                      <a:pt x="54864" y="137636"/>
                    </a:lnTo>
                    <a:cubicBezTo>
                      <a:pt x="50483" y="133255"/>
                      <a:pt x="50483" y="126206"/>
                      <a:pt x="54864" y="121920"/>
                    </a:cubicBezTo>
                    <a:cubicBezTo>
                      <a:pt x="59246" y="117539"/>
                      <a:pt x="66294" y="117539"/>
                      <a:pt x="70580" y="121920"/>
                    </a:cubicBezTo>
                    <a:lnTo>
                      <a:pt x="73819" y="125159"/>
                    </a:lnTo>
                    <a:lnTo>
                      <a:pt x="99346" y="99632"/>
                    </a:lnTo>
                    <a:cubicBezTo>
                      <a:pt x="103727" y="95250"/>
                      <a:pt x="110776" y="95250"/>
                      <a:pt x="115062" y="99632"/>
                    </a:cubicBezTo>
                    <a:cubicBezTo>
                      <a:pt x="119634" y="103918"/>
                      <a:pt x="119634" y="110966"/>
                      <a:pt x="115253" y="115348"/>
                    </a:cubicBezTo>
                    <a:close/>
                    <a:moveTo>
                      <a:pt x="241173" y="320707"/>
                    </a:moveTo>
                    <a:lnTo>
                      <a:pt x="152019" y="320707"/>
                    </a:lnTo>
                    <a:cubicBezTo>
                      <a:pt x="145828" y="320707"/>
                      <a:pt x="140875" y="315754"/>
                      <a:pt x="140875" y="309563"/>
                    </a:cubicBezTo>
                    <a:cubicBezTo>
                      <a:pt x="140875" y="303371"/>
                      <a:pt x="145828" y="298418"/>
                      <a:pt x="152019" y="298418"/>
                    </a:cubicBezTo>
                    <a:lnTo>
                      <a:pt x="241173" y="298418"/>
                    </a:lnTo>
                    <a:cubicBezTo>
                      <a:pt x="247364" y="298418"/>
                      <a:pt x="252317" y="303371"/>
                      <a:pt x="252317" y="309563"/>
                    </a:cubicBezTo>
                    <a:cubicBezTo>
                      <a:pt x="252317" y="315754"/>
                      <a:pt x="247269" y="320707"/>
                      <a:pt x="241173" y="320707"/>
                    </a:cubicBezTo>
                    <a:close/>
                    <a:moveTo>
                      <a:pt x="241173" y="230791"/>
                    </a:moveTo>
                    <a:lnTo>
                      <a:pt x="152019" y="230791"/>
                    </a:lnTo>
                    <a:cubicBezTo>
                      <a:pt x="145828" y="230791"/>
                      <a:pt x="140875" y="225838"/>
                      <a:pt x="140875" y="219647"/>
                    </a:cubicBezTo>
                    <a:cubicBezTo>
                      <a:pt x="140875" y="213455"/>
                      <a:pt x="145828" y="208502"/>
                      <a:pt x="152019" y="208502"/>
                    </a:cubicBezTo>
                    <a:lnTo>
                      <a:pt x="241173" y="208502"/>
                    </a:lnTo>
                    <a:cubicBezTo>
                      <a:pt x="247364" y="208502"/>
                      <a:pt x="252317" y="213455"/>
                      <a:pt x="252317" y="219647"/>
                    </a:cubicBezTo>
                    <a:cubicBezTo>
                      <a:pt x="252317" y="225838"/>
                      <a:pt x="247269" y="230791"/>
                      <a:pt x="241173" y="230791"/>
                    </a:cubicBezTo>
                    <a:close/>
                    <a:moveTo>
                      <a:pt x="241173" y="140875"/>
                    </a:moveTo>
                    <a:lnTo>
                      <a:pt x="152019" y="140875"/>
                    </a:lnTo>
                    <a:cubicBezTo>
                      <a:pt x="145828" y="140875"/>
                      <a:pt x="140875" y="135922"/>
                      <a:pt x="140875" y="129731"/>
                    </a:cubicBezTo>
                    <a:cubicBezTo>
                      <a:pt x="140875" y="123539"/>
                      <a:pt x="145828" y="118586"/>
                      <a:pt x="152019" y="118586"/>
                    </a:cubicBezTo>
                    <a:lnTo>
                      <a:pt x="241173" y="118586"/>
                    </a:lnTo>
                    <a:cubicBezTo>
                      <a:pt x="247364" y="118586"/>
                      <a:pt x="252317" y="123539"/>
                      <a:pt x="252317" y="129731"/>
                    </a:cubicBezTo>
                    <a:cubicBezTo>
                      <a:pt x="252317" y="135922"/>
                      <a:pt x="247269" y="140875"/>
                      <a:pt x="241173" y="1408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1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  <a:latin typeface="+mj-lt"/>
                <a:ea typeface="맑은 고딕"/>
              </a:rPr>
              <a:t>주제 선정 및 개발환경</a:t>
            </a:r>
            <a:endParaRPr lang="en-US" altLang="ko-KR" sz="2400" b="1" kern="0" dirty="0">
              <a:solidFill>
                <a:prstClr val="white"/>
              </a:solidFill>
              <a:latin typeface="+mj-lt"/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  <a:latin typeface="+mj-lt"/>
                <a:ea typeface="맑은 고딕"/>
              </a:rPr>
              <a:t>클라우드를 이용한 기업형 커뮤니티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  <a:latin typeface="+mj-lt"/>
                <a:ea typeface="맑은 고딕"/>
              </a:rPr>
              <a:t>주제 선정 및 개발환경</a:t>
            </a:r>
            <a:endParaRPr lang="en-US" altLang="ko-KR" sz="2400" b="1" kern="0" dirty="0">
              <a:solidFill>
                <a:prstClr val="white"/>
              </a:solidFill>
              <a:latin typeface="+mj-lt"/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  <a:latin typeface="+mj-lt"/>
                <a:ea typeface="맑은 고딕"/>
              </a:rPr>
              <a:t>개발환경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Object 1">
            <a:extLst>
              <a:ext uri="{FF2B5EF4-FFF2-40B4-BE49-F238E27FC236}">
                <a16:creationId xmlns:a16="http://schemas.microsoft.com/office/drawing/2014/main" id="{7B685844-9ACC-1E01-5D9B-89D8122EE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116" y="1123122"/>
            <a:ext cx="1672895" cy="761100"/>
          </a:xfrm>
          <a:prstGeom prst="rect">
            <a:avLst/>
          </a:prstGeom>
        </p:spPr>
      </p:pic>
      <p:grpSp>
        <p:nvGrpSpPr>
          <p:cNvPr id="3" name="그룹 1001">
            <a:extLst>
              <a:ext uri="{FF2B5EF4-FFF2-40B4-BE49-F238E27FC236}">
                <a16:creationId xmlns:a16="http://schemas.microsoft.com/office/drawing/2014/main" id="{99968C57-67A2-4300-0861-C3AA139503A5}"/>
              </a:ext>
            </a:extLst>
          </p:cNvPr>
          <p:cNvGrpSpPr/>
          <p:nvPr/>
        </p:nvGrpSpPr>
        <p:grpSpPr>
          <a:xfrm>
            <a:off x="632020" y="1610020"/>
            <a:ext cx="5031198" cy="4836144"/>
            <a:chOff x="1483265" y="2859426"/>
            <a:chExt cx="5566657" cy="5378469"/>
          </a:xfrm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5BC65984-40BC-AEF4-D6F2-F33A8FCC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265" y="2859426"/>
              <a:ext cx="5566657" cy="5378469"/>
            </a:xfrm>
            <a:prstGeom prst="rect">
              <a:avLst/>
            </a:prstGeom>
          </p:spPr>
        </p:pic>
      </p:grpSp>
      <p:pic>
        <p:nvPicPr>
          <p:cNvPr id="4" name="Object 5">
            <a:extLst>
              <a:ext uri="{FF2B5EF4-FFF2-40B4-BE49-F238E27FC236}">
                <a16:creationId xmlns:a16="http://schemas.microsoft.com/office/drawing/2014/main" id="{36715283-AFCF-BC1F-FEE0-CA6759C4BF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602" y="4619234"/>
            <a:ext cx="3793755" cy="1244413"/>
          </a:xfrm>
          <a:prstGeom prst="rect">
            <a:avLst/>
          </a:prstGeom>
        </p:spPr>
      </p:pic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DC1A7AE8-8501-6D64-1DBF-9CD55FD3E205}"/>
              </a:ext>
            </a:extLst>
          </p:cNvPr>
          <p:cNvGrpSpPr/>
          <p:nvPr/>
        </p:nvGrpSpPr>
        <p:grpSpPr>
          <a:xfrm>
            <a:off x="5713634" y="1427767"/>
            <a:ext cx="5598510" cy="1095078"/>
            <a:chOff x="8548823" y="2388848"/>
            <a:chExt cx="8461157" cy="2241509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3E162ACD-9CC6-1BB4-9CEC-CECDB308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694B7C79-0885-7970-C5DD-AA69FDDB57F9}"/>
              </a:ext>
            </a:extLst>
          </p:cNvPr>
          <p:cNvGrpSpPr/>
          <p:nvPr/>
        </p:nvGrpSpPr>
        <p:grpSpPr>
          <a:xfrm>
            <a:off x="5891849" y="3275675"/>
            <a:ext cx="5598510" cy="1110164"/>
            <a:chOff x="8576011" y="4785945"/>
            <a:chExt cx="8461157" cy="2263460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4A0A5C90-6A5B-8701-778D-3EB76595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523FA3AD-3EBC-D708-1341-2594F830CECE}"/>
              </a:ext>
            </a:extLst>
          </p:cNvPr>
          <p:cNvGrpSpPr/>
          <p:nvPr/>
        </p:nvGrpSpPr>
        <p:grpSpPr>
          <a:xfrm>
            <a:off x="5844066" y="5139975"/>
            <a:ext cx="5598510" cy="1091664"/>
            <a:chOff x="8548823" y="7171975"/>
            <a:chExt cx="8461157" cy="2238095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692B8890-FEF8-F156-3ECF-7D9FE6C3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22" name="Object 15">
            <a:extLst>
              <a:ext uri="{FF2B5EF4-FFF2-40B4-BE49-F238E27FC236}">
                <a16:creationId xmlns:a16="http://schemas.microsoft.com/office/drawing/2014/main" id="{B8193D48-65D5-15F7-3E49-9D7BE181191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9425" y="1561650"/>
            <a:ext cx="5308849" cy="825495"/>
          </a:xfrm>
          <a:prstGeom prst="rect">
            <a:avLst/>
          </a:prstGeom>
        </p:spPr>
      </p:pic>
      <p:pic>
        <p:nvPicPr>
          <p:cNvPr id="23" name="Object 16">
            <a:extLst>
              <a:ext uri="{FF2B5EF4-FFF2-40B4-BE49-F238E27FC236}">
                <a16:creationId xmlns:a16="http://schemas.microsoft.com/office/drawing/2014/main" id="{B9895EF6-E926-EFBA-199C-6441C6AE00E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5932" y="986081"/>
            <a:ext cx="2519901" cy="517847"/>
          </a:xfrm>
          <a:prstGeom prst="rect">
            <a:avLst/>
          </a:prstGeom>
        </p:spPr>
      </p:pic>
      <p:pic>
        <p:nvPicPr>
          <p:cNvPr id="24" name="Object 17">
            <a:extLst>
              <a:ext uri="{FF2B5EF4-FFF2-40B4-BE49-F238E27FC236}">
                <a16:creationId xmlns:a16="http://schemas.microsoft.com/office/drawing/2014/main" id="{F6861B31-649C-3074-5051-5E3FA699858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62202" y="2758527"/>
            <a:ext cx="2031006" cy="517847"/>
          </a:xfrm>
          <a:prstGeom prst="rect">
            <a:avLst/>
          </a:prstGeom>
        </p:spPr>
      </p:pic>
      <p:pic>
        <p:nvPicPr>
          <p:cNvPr id="25" name="Object 18">
            <a:extLst>
              <a:ext uri="{FF2B5EF4-FFF2-40B4-BE49-F238E27FC236}">
                <a16:creationId xmlns:a16="http://schemas.microsoft.com/office/drawing/2014/main" id="{63E56FE3-D12E-37B3-2BB4-6C478787253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8311" y="4611490"/>
            <a:ext cx="2215296" cy="517847"/>
          </a:xfrm>
          <a:prstGeom prst="rect">
            <a:avLst/>
          </a:prstGeom>
        </p:spPr>
      </p:pic>
      <p:pic>
        <p:nvPicPr>
          <p:cNvPr id="26" name="Object 19">
            <a:extLst>
              <a:ext uri="{FF2B5EF4-FFF2-40B4-BE49-F238E27FC236}">
                <a16:creationId xmlns:a16="http://schemas.microsoft.com/office/drawing/2014/main" id="{CDA9392B-3AC9-71DA-C170-B205D51CD0F3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5682" y="3325863"/>
            <a:ext cx="5338301" cy="1062077"/>
          </a:xfrm>
          <a:prstGeom prst="rect">
            <a:avLst/>
          </a:prstGeom>
        </p:spPr>
      </p:pic>
      <p:pic>
        <p:nvPicPr>
          <p:cNvPr id="27" name="Object 20">
            <a:extLst>
              <a:ext uri="{FF2B5EF4-FFF2-40B4-BE49-F238E27FC236}">
                <a16:creationId xmlns:a16="http://schemas.microsoft.com/office/drawing/2014/main" id="{31EFDDE4-C5CD-71E3-C762-F65B623EB7F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98817" y="5320265"/>
            <a:ext cx="4550623" cy="8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  <a:ea typeface="맑은 고딕"/>
              </a:rPr>
              <a:t>주제 선정 및 개발환경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01333" y="1569825"/>
            <a:ext cx="9372694" cy="4351912"/>
            <a:chOff x="488950" y="1016000"/>
            <a:chExt cx="11214100" cy="5742215"/>
          </a:xfrm>
        </p:grpSpPr>
        <p:sp>
          <p:nvSpPr>
            <p:cNvPr id="20" name="직사각형 19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624" y="2564732"/>
            <a:ext cx="337421" cy="385167"/>
            <a:chOff x="1073150" y="1506390"/>
            <a:chExt cx="389086" cy="403218"/>
          </a:xfrm>
        </p:grpSpPr>
        <p:sp>
          <p:nvSpPr>
            <p:cNvPr id="25" name="눈물 방울 2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007535" y="2404169"/>
            <a:ext cx="2718565" cy="9337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내부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보안</a:t>
            </a:r>
            <a:endParaRPr lang="en-US" altLang="ko-KR" sz="1400" b="1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인증받은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사원만 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회원가입절차 진행가능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5198632" y="2936402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8000000" flipH="1" flipV="1">
            <a:off x="5186568" y="4217373"/>
            <a:ext cx="451133" cy="216320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780898" y="4489453"/>
            <a:ext cx="337421" cy="385167"/>
            <a:chOff x="1073150" y="1506390"/>
            <a:chExt cx="389086" cy="403218"/>
          </a:xfrm>
        </p:grpSpPr>
        <p:sp>
          <p:nvSpPr>
            <p:cNvPr id="31" name="눈물 방울 30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2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43622" y="4374383"/>
            <a:ext cx="2186370" cy="6567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 rot="2700000">
            <a:off x="7703076" y="4416622"/>
            <a:ext cx="371668" cy="384311"/>
            <a:chOff x="1073150" y="1506390"/>
            <a:chExt cx="389086" cy="443156"/>
          </a:xfrm>
        </p:grpSpPr>
        <p:sp>
          <p:nvSpPr>
            <p:cNvPr id="56" name="눈물 방울 5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8900000">
              <a:off x="1126604" y="1523663"/>
              <a:ext cx="262414" cy="425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 flipH="1" flipV="1">
            <a:off x="7370310" y="2936083"/>
            <a:ext cx="770770" cy="1789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7167644" y="4206394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8181218" y="2898909"/>
            <a:ext cx="337421" cy="385166"/>
            <a:chOff x="1073150" y="1506390"/>
            <a:chExt cx="389086" cy="403217"/>
          </a:xfrm>
        </p:grpSpPr>
        <p:sp>
          <p:nvSpPr>
            <p:cNvPr id="66" name="눈물 방울 6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17434" y="1522966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4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 descr="A blue square with a white background&#10;&#10;자동 생성된 설명">
            <a:extLst>
              <a:ext uri="{FF2B5EF4-FFF2-40B4-BE49-F238E27FC236}">
                <a16:creationId xmlns:a16="http://schemas.microsoft.com/office/drawing/2014/main" id="{B3423029-2B5E-FF0B-B1D8-A612AB6A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39" y="2802925"/>
            <a:ext cx="1466079" cy="14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17860" y="3277393"/>
            <a:ext cx="17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DB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23" y="3198333"/>
            <a:ext cx="543265" cy="5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DB </a:t>
            </a:r>
            <a:r>
              <a:rPr lang="ko-KR" altLang="en-US" sz="2400" b="1" kern="0" dirty="0">
                <a:solidFill>
                  <a:prstClr val="white"/>
                </a:solidFill>
              </a:rPr>
              <a:t>설계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데이터 베이스 클래스 </a:t>
            </a:r>
            <a:r>
              <a:rPr lang="ko-KR" altLang="en-US" sz="700" kern="0" dirty="0" err="1">
                <a:solidFill>
                  <a:prstClr val="white"/>
                </a:solidFill>
              </a:rPr>
              <a:t>다이어</a:t>
            </a:r>
            <a:r>
              <a:rPr lang="ko-KR" altLang="en-US" sz="700" kern="0" dirty="0">
                <a:solidFill>
                  <a:prstClr val="white"/>
                </a:solidFill>
              </a:rPr>
              <a:t> 그램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DB </a:t>
            </a:r>
            <a:r>
              <a:rPr lang="ko-KR" altLang="en-US" sz="2400" b="1" kern="0" dirty="0">
                <a:solidFill>
                  <a:prstClr val="white"/>
                </a:solidFill>
              </a:rPr>
              <a:t>설계</a:t>
            </a: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전반적인 데이터 베이스의 흐름도 설명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Malgun Gothic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</cp:revision>
  <dcterms:created xsi:type="dcterms:W3CDTF">2024-03-25T01:34:04Z</dcterms:created>
  <dcterms:modified xsi:type="dcterms:W3CDTF">2024-03-25T01:35:18Z</dcterms:modified>
</cp:coreProperties>
</file>