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7" r:id="rId6"/>
    <p:sldId id="266" r:id="rId7"/>
    <p:sldId id="268" r:id="rId8"/>
    <p:sldId id="269" r:id="rId9"/>
    <p:sldId id="265" r:id="rId10"/>
    <p:sldId id="270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D6F1"/>
    <a:srgbClr val="8295E4"/>
    <a:srgbClr val="9BA3CB"/>
    <a:srgbClr val="3958E3"/>
    <a:srgbClr val="B3B3B3"/>
    <a:srgbClr val="3F3F3F"/>
    <a:srgbClr val="3550E0"/>
    <a:srgbClr val="061512"/>
    <a:srgbClr val="FAFAF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>
        <p:scale>
          <a:sx n="100" d="100"/>
          <a:sy n="100" d="100"/>
        </p:scale>
        <p:origin x="35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57623-F05C-E560-5504-C8827BEF8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4FED91-805F-050B-D09F-9A14167FA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E5F20-20CB-BC08-B28C-92F3DB84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13034C-F606-8B54-6166-549ACD73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CBD83-4241-3098-E9B1-B7609C4B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1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8E714-BBD3-9B9F-4265-194EF3EA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067D7-C573-8FA4-EA32-16CF47D9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38B22-5025-FAA2-3513-7BEDF0B4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3496D-3D3A-8249-1FDF-BEA81520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5F2DA-E9B7-C219-3063-4C070FF1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3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27B9C3-DFC1-57EA-64E8-4A024DA2B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E2985B-C6C1-5F66-FB08-008F9ED48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554B5-57D2-77BF-A30F-115A5B3B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8D2E4-FA85-F8C7-74A5-E186D7A9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55DB0-FB6D-7813-EA34-BA8A7A22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30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D2EC-4441-0CCE-6E77-346F4467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C67EA-42FC-6878-9D59-1AB58386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F079F-21D5-1C61-047E-C2050479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49C87-6108-188C-52CA-AC6DF6DB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93F06-75C5-E20C-1835-F2C0A098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0F104-DD17-3355-33B3-4B7A79E2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9DF8E-A30C-71C6-6A99-3C66301C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D3C52-3299-D488-1F98-7A7AD607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AA76E-3BAD-4DDF-D6CD-342C88CD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973FB-E211-877C-A2CF-ADD48757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6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5EA7B-4A10-8087-EE3D-202E8D76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3932A-BF90-71FF-3E9D-9034CFB15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3B798-3B38-006D-82DB-BA29E5A0F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E1432-54D5-A512-DBE3-48A45AF5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3EC4A-6A3C-5778-2EA1-56838A4D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02C0AC-4114-A6BF-9C1B-DD0B74CD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4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F7027-7978-D191-51E8-C44AF7FB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7645F4-C7DE-F397-C6C0-DB4EC9A23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E57CFB-5479-7FB6-C71E-ACAEC4432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8FBE93-3E52-8F5C-2432-7E4E0476C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0ABFF4-D066-BBD3-2B4A-DE973E844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819967-AC31-8F23-85DE-ABE08177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470521-759E-C003-4CB3-28E4EAE8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853303-DEB3-6147-CF9B-12759B88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3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238AC-AF11-A9E5-4494-83020780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08A232-E2F3-D4D9-98AF-7270AD32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B7212A-EE4A-4574-3A19-DDBBE69C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51FA0-FF02-6B0C-6905-DEFAD096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69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ADE4BC-54D7-DD03-EE8D-2E86A283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46B399-3501-57CA-EBED-646039EA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DCE9D6-1DE9-496E-874C-39B6FC29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3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7F2DA-9DAB-0D64-C5C8-A7541B97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E41FE-4B1B-479F-25E9-86D4153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DEAAC1-FD1E-8BA7-4007-7351203DF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F635C-2B9F-A5C1-0EE5-48CBB9F6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2762E3-292C-8B09-2FE5-97DFBAC8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D21B8-B681-0EF1-7F79-F1BA70C2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6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E490-79F6-B0AF-7F68-4828B657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3A0126-7C10-1FED-BB3E-5511F8FC3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8BB8DF-55BD-7C13-8FDF-428B732EC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230F50-C900-41C5-B21A-A7945E5A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5285D-BA41-37CA-02A6-BC6062C8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04A2AB-D94B-34B9-A075-2E28AC48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7EF140-00D6-5AB1-09F5-71B8EF4F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1A0317-DFE8-E89A-11B9-D8DB45D0C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F5EBD-70C3-EDAA-CA21-238703B99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7CC9-092F-4D65-B38D-45CE7ECC2F4D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40AE8-A43C-DBA0-EE2E-2147B1232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DD74C-202D-2D46-5C00-63C7BBBBE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36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4.png"/><Relationship Id="rId18" Type="http://schemas.openxmlformats.org/officeDocument/2006/relationships/image" Target="../media/image46.png"/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12" Type="http://schemas.openxmlformats.org/officeDocument/2006/relationships/image" Target="../media/image43.png"/><Relationship Id="rId17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8.png"/><Relationship Id="rId5" Type="http://schemas.openxmlformats.org/officeDocument/2006/relationships/image" Target="../media/image25.png"/><Relationship Id="rId15" Type="http://schemas.openxmlformats.org/officeDocument/2006/relationships/image" Target="../media/image36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6.png"/><Relationship Id="rId1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4.png"/><Relationship Id="rId18" Type="http://schemas.openxmlformats.org/officeDocument/2006/relationships/image" Target="../media/image47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image" Target="../media/image43.png"/><Relationship Id="rId17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8.png"/><Relationship Id="rId5" Type="http://schemas.openxmlformats.org/officeDocument/2006/relationships/image" Target="../media/image15.png"/><Relationship Id="rId15" Type="http://schemas.openxmlformats.org/officeDocument/2006/relationships/image" Target="../media/image36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6.png"/><Relationship Id="rId1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3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22.png"/><Relationship Id="rId5" Type="http://schemas.openxmlformats.org/officeDocument/2006/relationships/image" Target="../media/image25.png"/><Relationship Id="rId15" Type="http://schemas.openxmlformats.org/officeDocument/2006/relationships/image" Target="../media/image15.png"/><Relationship Id="rId10" Type="http://schemas.openxmlformats.org/officeDocument/2006/relationships/image" Target="../media/image32.svg"/><Relationship Id="rId4" Type="http://schemas.openxmlformats.org/officeDocument/2006/relationships/image" Target="../media/image24.png"/><Relationship Id="rId9" Type="http://schemas.openxmlformats.org/officeDocument/2006/relationships/image" Target="../media/image31.png"/><Relationship Id="rId14" Type="http://schemas.openxmlformats.org/officeDocument/2006/relationships/image" Target="../media/image3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5.png"/><Relationship Id="rId7" Type="http://schemas.openxmlformats.org/officeDocument/2006/relationships/image" Target="../media/image16.png"/><Relationship Id="rId12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38.png"/><Relationship Id="rId5" Type="http://schemas.openxmlformats.org/officeDocument/2006/relationships/image" Target="../media/image24.png"/><Relationship Id="rId10" Type="http://schemas.openxmlformats.org/officeDocument/2006/relationships/image" Target="../media/image37.png"/><Relationship Id="rId4" Type="http://schemas.openxmlformats.org/officeDocument/2006/relationships/image" Target="../media/image26.pn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12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3.png"/><Relationship Id="rId5" Type="http://schemas.openxmlformats.org/officeDocument/2006/relationships/image" Target="../media/image25.png"/><Relationship Id="rId10" Type="http://schemas.openxmlformats.org/officeDocument/2006/relationships/image" Target="../media/image22.png"/><Relationship Id="rId4" Type="http://schemas.openxmlformats.org/officeDocument/2006/relationships/image" Target="../media/image24.png"/><Relationship Id="rId9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70495" y="-2670495"/>
            <a:ext cx="6869335" cy="12210324"/>
            <a:chOff x="4005742" y="-4005742"/>
            <a:chExt cx="10304002" cy="183154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56976" y="2390368"/>
            <a:ext cx="218985" cy="1065238"/>
            <a:chOff x="2935464" y="3585552"/>
            <a:chExt cx="328478" cy="15978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35464" y="3585552"/>
              <a:ext cx="328478" cy="15978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56477" y="2211518"/>
            <a:ext cx="3985359" cy="3462651"/>
            <a:chOff x="2784715" y="3317277"/>
            <a:chExt cx="5978039" cy="51939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84715" y="3317277"/>
              <a:ext cx="5978039" cy="51939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91544" y="1794049"/>
            <a:ext cx="4108779" cy="2424179"/>
            <a:chOff x="2687316" y="2691072"/>
            <a:chExt cx="6163168" cy="363626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87316" y="2691072"/>
              <a:ext cx="6163168" cy="36362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967817" y="887300"/>
            <a:ext cx="1878116" cy="2322245"/>
            <a:chOff x="2951726" y="1330950"/>
            <a:chExt cx="2817174" cy="348336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1726" y="1330950"/>
              <a:ext cx="2817174" cy="348336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756758" y="1401591"/>
            <a:ext cx="1839774" cy="1729388"/>
            <a:chOff x="5635137" y="2102386"/>
            <a:chExt cx="2759661" cy="259408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35137" y="2102386"/>
              <a:ext cx="2759661" cy="259408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631365" y="2623324"/>
            <a:ext cx="1965167" cy="1847257"/>
            <a:chOff x="5447048" y="3934986"/>
            <a:chExt cx="2947750" cy="277088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47048" y="3934986"/>
              <a:ext cx="2947750" cy="277088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79028" y="2743348"/>
            <a:ext cx="1959024" cy="1750878"/>
            <a:chOff x="2818542" y="4115021"/>
            <a:chExt cx="2938536" cy="262631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8542" y="4115021"/>
              <a:ext cx="2938536" cy="262631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411677" y="5058319"/>
            <a:ext cx="1430159" cy="1088708"/>
            <a:chOff x="6617516" y="7587478"/>
            <a:chExt cx="2145238" cy="163306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7516" y="7587478"/>
              <a:ext cx="2145238" cy="163306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54227" y="1484965"/>
            <a:ext cx="1425433" cy="1787377"/>
            <a:chOff x="1581340" y="2227447"/>
            <a:chExt cx="2138150" cy="268106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81340" y="2227447"/>
              <a:ext cx="2138150" cy="268106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311560" y="4376507"/>
            <a:ext cx="289342" cy="1077180"/>
            <a:chOff x="3467339" y="6564760"/>
            <a:chExt cx="434013" cy="161577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67339" y="6564760"/>
              <a:ext cx="434013" cy="161577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219029" y="4985140"/>
            <a:ext cx="303295" cy="1052270"/>
            <a:chOff x="6328542" y="7477709"/>
            <a:chExt cx="454943" cy="157840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28542" y="7477709"/>
              <a:ext cx="454943" cy="157840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65517" y="2691734"/>
            <a:ext cx="420727" cy="587351"/>
            <a:chOff x="1748275" y="4037601"/>
            <a:chExt cx="631090" cy="881026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48275" y="4037601"/>
              <a:ext cx="631090" cy="8810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701359" y="4584548"/>
            <a:ext cx="307941" cy="1089621"/>
            <a:chOff x="4052038" y="6876821"/>
            <a:chExt cx="461912" cy="1634432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52038" y="6876821"/>
              <a:ext cx="461912" cy="163443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7672DB6-0324-448D-8548-639F134EDE38}"/>
              </a:ext>
            </a:extLst>
          </p:cNvPr>
          <p:cNvSpPr txBox="1"/>
          <p:nvPr/>
        </p:nvSpPr>
        <p:spPr>
          <a:xfrm>
            <a:off x="6288360" y="2175314"/>
            <a:ext cx="23321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solidFill>
                  <a:srgbClr val="3550E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이젠컴퍼니</a:t>
            </a:r>
            <a:r>
              <a:rPr lang="ko-KR" altLang="en-US" sz="3000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396758-0E5A-4BFD-B4AF-36C25827DAC8}"/>
              </a:ext>
            </a:extLst>
          </p:cNvPr>
          <p:cNvSpPr txBox="1"/>
          <p:nvPr/>
        </p:nvSpPr>
        <p:spPr>
          <a:xfrm>
            <a:off x="6288360" y="2870991"/>
            <a:ext cx="4527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AWS</a:t>
            </a:r>
            <a:r>
              <a:rPr lang="ko-KR" altLang="en-US" sz="1600" dirty="0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를 활용한 자바 스프링 기반 </a:t>
            </a:r>
            <a:r>
              <a:rPr lang="ko-KR" altLang="en-US" sz="1600" dirty="0" err="1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풀스택</a:t>
            </a:r>
            <a:r>
              <a:rPr lang="ko-KR" altLang="en-US" sz="1600" dirty="0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개발자 양성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2C79D56-C2FC-480E-94B8-C79E9EF03BFE}"/>
              </a:ext>
            </a:extLst>
          </p:cNvPr>
          <p:cNvSpPr txBox="1"/>
          <p:nvPr/>
        </p:nvSpPr>
        <p:spPr>
          <a:xfrm>
            <a:off x="6291679" y="3455606"/>
            <a:ext cx="2377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팀원 </a:t>
            </a:r>
            <a:r>
              <a:rPr lang="en-US" altLang="ko-KR" sz="1400" dirty="0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lang="ko-KR" altLang="en-US" sz="1400" dirty="0" err="1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전우성</a:t>
            </a:r>
            <a:r>
              <a:rPr lang="en-US" altLang="ko-KR" sz="1400" dirty="0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1400" dirty="0" err="1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주현종</a:t>
            </a:r>
            <a:r>
              <a:rPr lang="en-US" altLang="ko-KR" sz="1400" dirty="0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1400" dirty="0" err="1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김건승</a:t>
            </a:r>
            <a:r>
              <a:rPr lang="en-US" altLang="ko-KR" sz="1400" dirty="0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endParaRPr lang="ko-KR" altLang="en-US" sz="1400" dirty="0">
              <a:solidFill>
                <a:srgbClr val="3F3F3F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FC8E25B-2837-4D12-824F-66C88A5AE4D3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1993613" y="476087"/>
              <a:chExt cx="495238" cy="495238"/>
            </a:xfrm>
          </p:grpSpPr>
          <p:grpSp>
            <p:nvGrpSpPr>
              <p:cNvPr id="87" name="그룹 1007">
                <a:extLst>
                  <a:ext uri="{FF2B5EF4-FFF2-40B4-BE49-F238E27FC236}">
                    <a16:creationId xmlns:a16="http://schemas.microsoft.com/office/drawing/2014/main" id="{DC2DE087-4B2F-482A-9BA2-AA1AF8D4AF9B}"/>
                  </a:ext>
                </a:extLst>
              </p:cNvPr>
              <p:cNvGrpSpPr/>
              <p:nvPr/>
            </p:nvGrpSpPr>
            <p:grpSpPr>
              <a:xfrm>
                <a:off x="1993613" y="476087"/>
                <a:ext cx="495238" cy="495238"/>
                <a:chOff x="3447619" y="3887637"/>
                <a:chExt cx="742857" cy="742857"/>
              </a:xfrm>
            </p:grpSpPr>
            <p:pic>
              <p:nvPicPr>
                <p:cNvPr id="95" name="Object 21">
                  <a:extLst>
                    <a:ext uri="{FF2B5EF4-FFF2-40B4-BE49-F238E27FC236}">
                      <a16:creationId xmlns:a16="http://schemas.microsoft.com/office/drawing/2014/main" id="{BA2A49F8-2F01-409E-9C94-21A5900844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447619" y="3887637"/>
                  <a:ext cx="742857" cy="742857"/>
                </a:xfrm>
                <a:prstGeom prst="rect">
                  <a:avLst/>
                </a:prstGeom>
              </p:spPr>
            </p:pic>
          </p:grpSp>
          <p:grpSp>
            <p:nvGrpSpPr>
              <p:cNvPr id="88" name="그룹 1008">
                <a:extLst>
                  <a:ext uri="{FF2B5EF4-FFF2-40B4-BE49-F238E27FC236}">
                    <a16:creationId xmlns:a16="http://schemas.microsoft.com/office/drawing/2014/main" id="{02B55251-89A0-4190-ABF9-2124DEF2A37E}"/>
                  </a:ext>
                </a:extLst>
              </p:cNvPr>
              <p:cNvGrpSpPr/>
              <p:nvPr/>
            </p:nvGrpSpPr>
            <p:grpSpPr>
              <a:xfrm>
                <a:off x="2053059" y="536060"/>
                <a:ext cx="376345" cy="376345"/>
                <a:chOff x="3536788" y="3977596"/>
                <a:chExt cx="564518" cy="564518"/>
              </a:xfrm>
            </p:grpSpPr>
            <p:pic>
              <p:nvPicPr>
                <p:cNvPr id="94" name="Object 24">
                  <a:extLst>
                    <a:ext uri="{FF2B5EF4-FFF2-40B4-BE49-F238E27FC236}">
                      <a16:creationId xmlns:a16="http://schemas.microsoft.com/office/drawing/2014/main" id="{7EBD6C0D-3916-4F1E-BCFA-36B663A62A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36788" y="3977596"/>
                  <a:ext cx="564518" cy="564518"/>
                </a:xfrm>
                <a:prstGeom prst="rect">
                  <a:avLst/>
                </a:prstGeom>
              </p:spPr>
            </p:pic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프로그램 시연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2156631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프로그램 시연</a:t>
            </a:r>
          </a:p>
        </p:txBody>
      </p:sp>
      <p:grpSp>
        <p:nvGrpSpPr>
          <p:cNvPr id="201" name="그룹 1017">
            <a:extLst>
              <a:ext uri="{FF2B5EF4-FFF2-40B4-BE49-F238E27FC236}">
                <a16:creationId xmlns:a16="http://schemas.microsoft.com/office/drawing/2014/main" id="{40C5D0E6-757A-41F5-B7D2-818F6BAA7E84}"/>
              </a:ext>
            </a:extLst>
          </p:cNvPr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202" name="Object 52">
              <a:extLst>
                <a:ext uri="{FF2B5EF4-FFF2-40B4-BE49-F238E27FC236}">
                  <a16:creationId xmlns:a16="http://schemas.microsoft.com/office/drawing/2014/main" id="{3B96FD4C-149C-494F-B6A7-ABC1FB621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203" name="그룹 1018">
            <a:extLst>
              <a:ext uri="{FF2B5EF4-FFF2-40B4-BE49-F238E27FC236}">
                <a16:creationId xmlns:a16="http://schemas.microsoft.com/office/drawing/2014/main" id="{B1F57205-EC75-43EF-A290-E2C9C44D4DE7}"/>
              </a:ext>
            </a:extLst>
          </p:cNvPr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204" name="Object 55">
              <a:extLst>
                <a:ext uri="{FF2B5EF4-FFF2-40B4-BE49-F238E27FC236}">
                  <a16:creationId xmlns:a16="http://schemas.microsoft.com/office/drawing/2014/main" id="{D3C8CFFA-12D3-47F1-BFC9-E42375502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266B7005-A055-49CA-8130-16041B0CC833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3/60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7E8DFF-0D7B-4C36-9684-373D5B0DF9B1}"/>
              </a:ext>
            </a:extLst>
          </p:cNvPr>
          <p:cNvSpPr txBox="1"/>
          <p:nvPr/>
        </p:nvSpPr>
        <p:spPr>
          <a:xfrm>
            <a:off x="221088" y="531615"/>
            <a:ext cx="37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7D6F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05</a:t>
            </a:r>
            <a:endParaRPr lang="ko-KR" altLang="en-US" sz="1200" dirty="0">
              <a:solidFill>
                <a:srgbClr val="47D6F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918F91AF-8658-4720-A478-83575EA01E4D}"/>
              </a:ext>
            </a:extLst>
          </p:cNvPr>
          <p:cNvGrpSpPr/>
          <p:nvPr/>
        </p:nvGrpSpPr>
        <p:grpSpPr>
          <a:xfrm>
            <a:off x="-475369" y="2633596"/>
            <a:ext cx="1878116" cy="2322245"/>
            <a:chOff x="-713054" y="3950393"/>
            <a:chExt cx="2817174" cy="3483368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6DB3AD84-2422-4E6C-98F5-DF09043B7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713054" y="3950393"/>
              <a:ext cx="2817174" cy="3483368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76B91627-3655-42C8-A041-0259C538809C}"/>
              </a:ext>
            </a:extLst>
          </p:cNvPr>
          <p:cNvGrpSpPr/>
          <p:nvPr/>
        </p:nvGrpSpPr>
        <p:grpSpPr>
          <a:xfrm>
            <a:off x="10824576" y="2930024"/>
            <a:ext cx="1839774" cy="1729388"/>
            <a:chOff x="16236864" y="4395036"/>
            <a:chExt cx="2759661" cy="2594082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E0D860DF-13B7-4D18-9059-9D02A8D32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36864" y="4395036"/>
              <a:ext cx="2759661" cy="2594082"/>
            </a:xfrm>
            <a:prstGeom prst="rect">
              <a:avLst/>
            </a:prstGeom>
          </p:spPr>
        </p:pic>
      </p:grpSp>
      <p:grpSp>
        <p:nvGrpSpPr>
          <p:cNvPr id="24" name="그룹 1007">
            <a:extLst>
              <a:ext uri="{FF2B5EF4-FFF2-40B4-BE49-F238E27FC236}">
                <a16:creationId xmlns:a16="http://schemas.microsoft.com/office/drawing/2014/main" id="{6FEA046A-F72A-4061-A835-E6361281F930}"/>
              </a:ext>
            </a:extLst>
          </p:cNvPr>
          <p:cNvGrpSpPr/>
          <p:nvPr/>
        </p:nvGrpSpPr>
        <p:grpSpPr>
          <a:xfrm>
            <a:off x="9337135" y="3785886"/>
            <a:ext cx="1965167" cy="1847257"/>
            <a:chOff x="14005703" y="5678828"/>
            <a:chExt cx="2947750" cy="2770885"/>
          </a:xfrm>
        </p:grpSpPr>
        <p:pic>
          <p:nvPicPr>
            <p:cNvPr id="25" name="Object 20">
              <a:extLst>
                <a:ext uri="{FF2B5EF4-FFF2-40B4-BE49-F238E27FC236}">
                  <a16:creationId xmlns:a16="http://schemas.microsoft.com/office/drawing/2014/main" id="{88738545-B3E7-454A-9FD1-26C7AA98B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005703" y="5678828"/>
              <a:ext cx="2947750" cy="2770885"/>
            </a:xfrm>
            <a:prstGeom prst="rect">
              <a:avLst/>
            </a:prstGeom>
          </p:spPr>
        </p:pic>
      </p:grpSp>
      <p:grpSp>
        <p:nvGrpSpPr>
          <p:cNvPr id="26" name="그룹 1008">
            <a:extLst>
              <a:ext uri="{FF2B5EF4-FFF2-40B4-BE49-F238E27FC236}">
                <a16:creationId xmlns:a16="http://schemas.microsoft.com/office/drawing/2014/main" id="{AF8EB21E-BF43-4CCC-B1BF-B40317C2BC36}"/>
              </a:ext>
            </a:extLst>
          </p:cNvPr>
          <p:cNvGrpSpPr/>
          <p:nvPr/>
        </p:nvGrpSpPr>
        <p:grpSpPr>
          <a:xfrm>
            <a:off x="897817" y="3918545"/>
            <a:ext cx="1959024" cy="1750878"/>
            <a:chOff x="1346726" y="5877817"/>
            <a:chExt cx="2938536" cy="2626317"/>
          </a:xfrm>
        </p:grpSpPr>
        <p:pic>
          <p:nvPicPr>
            <p:cNvPr id="27" name="Object 23">
              <a:extLst>
                <a:ext uri="{FF2B5EF4-FFF2-40B4-BE49-F238E27FC236}">
                  <a16:creationId xmlns:a16="http://schemas.microsoft.com/office/drawing/2014/main" id="{C59F7BC2-010D-43B2-A067-C42DC1FA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46726" y="5877817"/>
              <a:ext cx="2938536" cy="2626317"/>
            </a:xfrm>
            <a:prstGeom prst="rect">
              <a:avLst/>
            </a:prstGeom>
          </p:spPr>
        </p:pic>
      </p:grpSp>
      <p:grpSp>
        <p:nvGrpSpPr>
          <p:cNvPr id="28" name="그룹 1009">
            <a:extLst>
              <a:ext uri="{FF2B5EF4-FFF2-40B4-BE49-F238E27FC236}">
                <a16:creationId xmlns:a16="http://schemas.microsoft.com/office/drawing/2014/main" id="{723AE71B-CD36-4C7A-B190-9A721CA12FCF}"/>
              </a:ext>
            </a:extLst>
          </p:cNvPr>
          <p:cNvGrpSpPr/>
          <p:nvPr/>
        </p:nvGrpSpPr>
        <p:grpSpPr>
          <a:xfrm>
            <a:off x="9521760" y="4955841"/>
            <a:ext cx="348451" cy="1208937"/>
            <a:chOff x="14282640" y="7433761"/>
            <a:chExt cx="522676" cy="1813405"/>
          </a:xfrm>
        </p:grpSpPr>
        <p:pic>
          <p:nvPicPr>
            <p:cNvPr id="29" name="Object 26">
              <a:extLst>
                <a:ext uri="{FF2B5EF4-FFF2-40B4-BE49-F238E27FC236}">
                  <a16:creationId xmlns:a16="http://schemas.microsoft.com/office/drawing/2014/main" id="{B191E5CF-85EE-46BC-B16A-D33EBEF08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282640" y="7433761"/>
              <a:ext cx="522676" cy="1813405"/>
            </a:xfrm>
            <a:prstGeom prst="rect">
              <a:avLst/>
            </a:prstGeom>
          </p:spPr>
        </p:pic>
      </p:grpSp>
      <p:grpSp>
        <p:nvGrpSpPr>
          <p:cNvPr id="30" name="그룹 1010">
            <a:extLst>
              <a:ext uri="{FF2B5EF4-FFF2-40B4-BE49-F238E27FC236}">
                <a16:creationId xmlns:a16="http://schemas.microsoft.com/office/drawing/2014/main" id="{8B3E9E56-B09B-438E-BC92-13D1FDA0750E}"/>
              </a:ext>
            </a:extLst>
          </p:cNvPr>
          <p:cNvGrpSpPr/>
          <p:nvPr/>
        </p:nvGrpSpPr>
        <p:grpSpPr>
          <a:xfrm>
            <a:off x="2325691" y="4709514"/>
            <a:ext cx="323135" cy="1202985"/>
            <a:chOff x="3488536" y="7064270"/>
            <a:chExt cx="484702" cy="1804477"/>
          </a:xfrm>
        </p:grpSpPr>
        <p:pic>
          <p:nvPicPr>
            <p:cNvPr id="31" name="Object 29">
              <a:extLst>
                <a:ext uri="{FF2B5EF4-FFF2-40B4-BE49-F238E27FC236}">
                  <a16:creationId xmlns:a16="http://schemas.microsoft.com/office/drawing/2014/main" id="{8A811D2A-48F5-4B08-8F5D-A18C0118B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88536" y="7064270"/>
              <a:ext cx="484702" cy="1804477"/>
            </a:xfrm>
            <a:prstGeom prst="rect">
              <a:avLst/>
            </a:prstGeom>
          </p:spPr>
        </p:pic>
      </p:grpSp>
      <p:grpSp>
        <p:nvGrpSpPr>
          <p:cNvPr id="32" name="그룹 1011">
            <a:extLst>
              <a:ext uri="{FF2B5EF4-FFF2-40B4-BE49-F238E27FC236}">
                <a16:creationId xmlns:a16="http://schemas.microsoft.com/office/drawing/2014/main" id="{39D2A827-6AFC-4D63-848C-7C29E4954E30}"/>
              </a:ext>
            </a:extLst>
          </p:cNvPr>
          <p:cNvGrpSpPr/>
          <p:nvPr/>
        </p:nvGrpSpPr>
        <p:grpSpPr>
          <a:xfrm>
            <a:off x="2761016" y="4941852"/>
            <a:ext cx="343906" cy="1216879"/>
            <a:chOff x="4141523" y="7412777"/>
            <a:chExt cx="515859" cy="1825319"/>
          </a:xfrm>
        </p:grpSpPr>
        <p:pic>
          <p:nvPicPr>
            <p:cNvPr id="33" name="Object 32">
              <a:extLst>
                <a:ext uri="{FF2B5EF4-FFF2-40B4-BE49-F238E27FC236}">
                  <a16:creationId xmlns:a16="http://schemas.microsoft.com/office/drawing/2014/main" id="{A5F6F52B-9833-4D17-B373-D579557A1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41523" y="7412777"/>
              <a:ext cx="515859" cy="1825319"/>
            </a:xfrm>
            <a:prstGeom prst="rect">
              <a:avLst/>
            </a:prstGeom>
          </p:spPr>
        </p:pic>
      </p:grpSp>
      <p:grpSp>
        <p:nvGrpSpPr>
          <p:cNvPr id="35" name="그룹 1007">
            <a:extLst>
              <a:ext uri="{FF2B5EF4-FFF2-40B4-BE49-F238E27FC236}">
                <a16:creationId xmlns:a16="http://schemas.microsoft.com/office/drawing/2014/main" id="{6F031D7A-6082-482D-883C-2BC224F26483}"/>
              </a:ext>
            </a:extLst>
          </p:cNvPr>
          <p:cNvGrpSpPr/>
          <p:nvPr/>
        </p:nvGrpSpPr>
        <p:grpSpPr>
          <a:xfrm>
            <a:off x="4349207" y="1682541"/>
            <a:ext cx="3492063" cy="3492063"/>
            <a:chOff x="6523810" y="2523810"/>
            <a:chExt cx="5238095" cy="5238095"/>
          </a:xfrm>
        </p:grpSpPr>
        <p:pic>
          <p:nvPicPr>
            <p:cNvPr id="36" name="Object 20">
              <a:extLst>
                <a:ext uri="{FF2B5EF4-FFF2-40B4-BE49-F238E27FC236}">
                  <a16:creationId xmlns:a16="http://schemas.microsoft.com/office/drawing/2014/main" id="{03D1C8BB-5789-43F9-9719-2268AE231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04762" y="106227"/>
              <a:ext cx="10476190" cy="10476190"/>
            </a:xfrm>
            <a:prstGeom prst="rect">
              <a:avLst/>
            </a:prstGeom>
          </p:spPr>
        </p:pic>
        <p:pic>
          <p:nvPicPr>
            <p:cNvPr id="37" name="Object 21">
              <a:extLst>
                <a:ext uri="{FF2B5EF4-FFF2-40B4-BE49-F238E27FC236}">
                  <a16:creationId xmlns:a16="http://schemas.microsoft.com/office/drawing/2014/main" id="{C88A419A-3290-49E7-8DFE-A96148022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23810" y="2523810"/>
              <a:ext cx="5238095" cy="5238095"/>
            </a:xfrm>
            <a:prstGeom prst="rect">
              <a:avLst/>
            </a:prstGeom>
          </p:spPr>
        </p:pic>
      </p:grpSp>
      <p:grpSp>
        <p:nvGrpSpPr>
          <p:cNvPr id="38" name="그룹 1008">
            <a:extLst>
              <a:ext uri="{FF2B5EF4-FFF2-40B4-BE49-F238E27FC236}">
                <a16:creationId xmlns:a16="http://schemas.microsoft.com/office/drawing/2014/main" id="{046D6D26-2C73-4DB4-B991-02F7E33BF503}"/>
              </a:ext>
            </a:extLst>
          </p:cNvPr>
          <p:cNvGrpSpPr/>
          <p:nvPr/>
        </p:nvGrpSpPr>
        <p:grpSpPr>
          <a:xfrm>
            <a:off x="4517430" y="1841270"/>
            <a:ext cx="3174603" cy="3174603"/>
            <a:chOff x="6767267" y="2767578"/>
            <a:chExt cx="4761905" cy="4761905"/>
          </a:xfrm>
        </p:grpSpPr>
        <p:pic>
          <p:nvPicPr>
            <p:cNvPr id="39" name="Object 24">
              <a:extLst>
                <a:ext uri="{FF2B5EF4-FFF2-40B4-BE49-F238E27FC236}">
                  <a16:creationId xmlns:a16="http://schemas.microsoft.com/office/drawing/2014/main" id="{5269FE80-9487-484F-8ECA-9AAFA0080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67267" y="2767578"/>
              <a:ext cx="4761905" cy="4761905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A380847-5DCD-42C7-B3E0-098835338D0E}"/>
              </a:ext>
            </a:extLst>
          </p:cNvPr>
          <p:cNvSpPr txBox="1"/>
          <p:nvPr/>
        </p:nvSpPr>
        <p:spPr>
          <a:xfrm>
            <a:off x="4792586" y="2778052"/>
            <a:ext cx="26031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프로그램</a:t>
            </a:r>
            <a:endParaRPr lang="en-US" altLang="ko-KR" sz="48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sz="4800" dirty="0">
                <a:solidFill>
                  <a:srgbClr val="3958E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시연</a:t>
            </a:r>
          </a:p>
        </p:txBody>
      </p:sp>
      <p:grpSp>
        <p:nvGrpSpPr>
          <p:cNvPr id="43" name="그룹 1013">
            <a:extLst>
              <a:ext uri="{FF2B5EF4-FFF2-40B4-BE49-F238E27FC236}">
                <a16:creationId xmlns:a16="http://schemas.microsoft.com/office/drawing/2014/main" id="{7DD96D28-33D9-4F5F-8443-9C8A396A0FDA}"/>
              </a:ext>
            </a:extLst>
          </p:cNvPr>
          <p:cNvGrpSpPr/>
          <p:nvPr/>
        </p:nvGrpSpPr>
        <p:grpSpPr>
          <a:xfrm>
            <a:off x="5616657" y="877701"/>
            <a:ext cx="1069841" cy="1069841"/>
            <a:chOff x="14933333" y="5605594"/>
            <a:chExt cx="1604762" cy="1604762"/>
          </a:xfrm>
        </p:grpSpPr>
        <p:pic>
          <p:nvPicPr>
            <p:cNvPr id="44" name="Object 39">
              <a:extLst>
                <a:ext uri="{FF2B5EF4-FFF2-40B4-BE49-F238E27FC236}">
                  <a16:creationId xmlns:a16="http://schemas.microsoft.com/office/drawing/2014/main" id="{471EA895-399B-4F02-ABF0-E17219C05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933333" y="5605594"/>
              <a:ext cx="1604762" cy="160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9640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QnA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18217" y="55908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QnA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2/60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06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E5236AD5-67A4-49AF-92F8-89D37FA1EE4C}"/>
              </a:ext>
            </a:extLst>
          </p:cNvPr>
          <p:cNvGrpSpPr/>
          <p:nvPr/>
        </p:nvGrpSpPr>
        <p:grpSpPr>
          <a:xfrm>
            <a:off x="-475369" y="2633596"/>
            <a:ext cx="1878116" cy="2322245"/>
            <a:chOff x="-713054" y="3950393"/>
            <a:chExt cx="2817174" cy="3483368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1D73768D-E1AC-4F83-A56A-7DF3AA696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713054" y="3950393"/>
              <a:ext cx="2817174" cy="3483368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59C4C71C-D0BB-49BE-A04B-3EA79C5E4B93}"/>
              </a:ext>
            </a:extLst>
          </p:cNvPr>
          <p:cNvGrpSpPr/>
          <p:nvPr/>
        </p:nvGrpSpPr>
        <p:grpSpPr>
          <a:xfrm>
            <a:off x="10824576" y="2930024"/>
            <a:ext cx="1839774" cy="1729388"/>
            <a:chOff x="16236864" y="4395036"/>
            <a:chExt cx="2759661" cy="2594082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F71A2521-5728-4EE0-9967-07760D178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36864" y="4395036"/>
              <a:ext cx="2759661" cy="2594082"/>
            </a:xfrm>
            <a:prstGeom prst="rect">
              <a:avLst/>
            </a:prstGeom>
          </p:spPr>
        </p:pic>
      </p:grpSp>
      <p:grpSp>
        <p:nvGrpSpPr>
          <p:cNvPr id="24" name="그룹 1007">
            <a:extLst>
              <a:ext uri="{FF2B5EF4-FFF2-40B4-BE49-F238E27FC236}">
                <a16:creationId xmlns:a16="http://schemas.microsoft.com/office/drawing/2014/main" id="{A708EFD5-8897-496A-A333-E9AFE5F4FCE4}"/>
              </a:ext>
            </a:extLst>
          </p:cNvPr>
          <p:cNvGrpSpPr/>
          <p:nvPr/>
        </p:nvGrpSpPr>
        <p:grpSpPr>
          <a:xfrm>
            <a:off x="9337135" y="3785886"/>
            <a:ext cx="1965167" cy="1847257"/>
            <a:chOff x="14005703" y="5678828"/>
            <a:chExt cx="2947750" cy="2770885"/>
          </a:xfrm>
        </p:grpSpPr>
        <p:pic>
          <p:nvPicPr>
            <p:cNvPr id="25" name="Object 20">
              <a:extLst>
                <a:ext uri="{FF2B5EF4-FFF2-40B4-BE49-F238E27FC236}">
                  <a16:creationId xmlns:a16="http://schemas.microsoft.com/office/drawing/2014/main" id="{CBD64638-820C-47C3-9AE2-BE8A75D08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005703" y="5678828"/>
              <a:ext cx="2947750" cy="2770885"/>
            </a:xfrm>
            <a:prstGeom prst="rect">
              <a:avLst/>
            </a:prstGeom>
          </p:spPr>
        </p:pic>
      </p:grpSp>
      <p:grpSp>
        <p:nvGrpSpPr>
          <p:cNvPr id="26" name="그룹 1008">
            <a:extLst>
              <a:ext uri="{FF2B5EF4-FFF2-40B4-BE49-F238E27FC236}">
                <a16:creationId xmlns:a16="http://schemas.microsoft.com/office/drawing/2014/main" id="{A2401DD5-0F36-4D69-989D-C2A926D5B75F}"/>
              </a:ext>
            </a:extLst>
          </p:cNvPr>
          <p:cNvGrpSpPr/>
          <p:nvPr/>
        </p:nvGrpSpPr>
        <p:grpSpPr>
          <a:xfrm>
            <a:off x="897817" y="3918545"/>
            <a:ext cx="1959024" cy="1750878"/>
            <a:chOff x="1346726" y="5877817"/>
            <a:chExt cx="2938536" cy="2626317"/>
          </a:xfrm>
        </p:grpSpPr>
        <p:pic>
          <p:nvPicPr>
            <p:cNvPr id="27" name="Object 23">
              <a:extLst>
                <a:ext uri="{FF2B5EF4-FFF2-40B4-BE49-F238E27FC236}">
                  <a16:creationId xmlns:a16="http://schemas.microsoft.com/office/drawing/2014/main" id="{501AB707-E51E-4B3C-AF2C-988B152FB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46726" y="5877817"/>
              <a:ext cx="2938536" cy="2626317"/>
            </a:xfrm>
            <a:prstGeom prst="rect">
              <a:avLst/>
            </a:prstGeom>
          </p:spPr>
        </p:pic>
      </p:grpSp>
      <p:grpSp>
        <p:nvGrpSpPr>
          <p:cNvPr id="28" name="그룹 1009">
            <a:extLst>
              <a:ext uri="{FF2B5EF4-FFF2-40B4-BE49-F238E27FC236}">
                <a16:creationId xmlns:a16="http://schemas.microsoft.com/office/drawing/2014/main" id="{F283A21D-DE1C-4F16-8F17-B0AE580A0B17}"/>
              </a:ext>
            </a:extLst>
          </p:cNvPr>
          <p:cNvGrpSpPr/>
          <p:nvPr/>
        </p:nvGrpSpPr>
        <p:grpSpPr>
          <a:xfrm>
            <a:off x="9521760" y="4955841"/>
            <a:ext cx="348451" cy="1208937"/>
            <a:chOff x="14282640" y="7433761"/>
            <a:chExt cx="522676" cy="1813405"/>
          </a:xfrm>
        </p:grpSpPr>
        <p:pic>
          <p:nvPicPr>
            <p:cNvPr id="29" name="Object 26">
              <a:extLst>
                <a:ext uri="{FF2B5EF4-FFF2-40B4-BE49-F238E27FC236}">
                  <a16:creationId xmlns:a16="http://schemas.microsoft.com/office/drawing/2014/main" id="{1B2DD7F0-9ED7-4546-BA84-669A12654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282640" y="7433761"/>
              <a:ext cx="522676" cy="1813405"/>
            </a:xfrm>
            <a:prstGeom prst="rect">
              <a:avLst/>
            </a:prstGeom>
          </p:spPr>
        </p:pic>
      </p:grpSp>
      <p:grpSp>
        <p:nvGrpSpPr>
          <p:cNvPr id="30" name="그룹 1010">
            <a:extLst>
              <a:ext uri="{FF2B5EF4-FFF2-40B4-BE49-F238E27FC236}">
                <a16:creationId xmlns:a16="http://schemas.microsoft.com/office/drawing/2014/main" id="{33C5EE05-6F9B-4E53-BDF4-43EEF15DE0D1}"/>
              </a:ext>
            </a:extLst>
          </p:cNvPr>
          <p:cNvGrpSpPr/>
          <p:nvPr/>
        </p:nvGrpSpPr>
        <p:grpSpPr>
          <a:xfrm>
            <a:off x="2325691" y="4709514"/>
            <a:ext cx="323135" cy="1202985"/>
            <a:chOff x="3488536" y="7064270"/>
            <a:chExt cx="484702" cy="1804477"/>
          </a:xfrm>
        </p:grpSpPr>
        <p:pic>
          <p:nvPicPr>
            <p:cNvPr id="31" name="Object 29">
              <a:extLst>
                <a:ext uri="{FF2B5EF4-FFF2-40B4-BE49-F238E27FC236}">
                  <a16:creationId xmlns:a16="http://schemas.microsoft.com/office/drawing/2014/main" id="{91E23F21-D61F-4CBF-A9B9-5036FFAF6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88536" y="7064270"/>
              <a:ext cx="484702" cy="1804477"/>
            </a:xfrm>
            <a:prstGeom prst="rect">
              <a:avLst/>
            </a:prstGeom>
          </p:spPr>
        </p:pic>
      </p:grpSp>
      <p:grpSp>
        <p:nvGrpSpPr>
          <p:cNvPr id="32" name="그룹 1011">
            <a:extLst>
              <a:ext uri="{FF2B5EF4-FFF2-40B4-BE49-F238E27FC236}">
                <a16:creationId xmlns:a16="http://schemas.microsoft.com/office/drawing/2014/main" id="{81816551-C689-4112-A2E0-0A712BBD83F7}"/>
              </a:ext>
            </a:extLst>
          </p:cNvPr>
          <p:cNvGrpSpPr/>
          <p:nvPr/>
        </p:nvGrpSpPr>
        <p:grpSpPr>
          <a:xfrm>
            <a:off x="2761016" y="4941852"/>
            <a:ext cx="343906" cy="1216879"/>
            <a:chOff x="4141523" y="7412777"/>
            <a:chExt cx="515859" cy="1825319"/>
          </a:xfrm>
        </p:grpSpPr>
        <p:pic>
          <p:nvPicPr>
            <p:cNvPr id="33" name="Object 32">
              <a:extLst>
                <a:ext uri="{FF2B5EF4-FFF2-40B4-BE49-F238E27FC236}">
                  <a16:creationId xmlns:a16="http://schemas.microsoft.com/office/drawing/2014/main" id="{C1DBE920-540A-4F36-BCDE-B605051B4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41523" y="7412777"/>
              <a:ext cx="515859" cy="1825319"/>
            </a:xfrm>
            <a:prstGeom prst="rect">
              <a:avLst/>
            </a:prstGeom>
          </p:spPr>
        </p:pic>
      </p:grpSp>
      <p:grpSp>
        <p:nvGrpSpPr>
          <p:cNvPr id="35" name="그룹 1007">
            <a:extLst>
              <a:ext uri="{FF2B5EF4-FFF2-40B4-BE49-F238E27FC236}">
                <a16:creationId xmlns:a16="http://schemas.microsoft.com/office/drawing/2014/main" id="{EEABEA21-BD93-4338-9F19-0054E2A42371}"/>
              </a:ext>
            </a:extLst>
          </p:cNvPr>
          <p:cNvGrpSpPr/>
          <p:nvPr/>
        </p:nvGrpSpPr>
        <p:grpSpPr>
          <a:xfrm>
            <a:off x="4349207" y="1682541"/>
            <a:ext cx="3492063" cy="3492063"/>
            <a:chOff x="6523810" y="2523810"/>
            <a:chExt cx="5238095" cy="5238095"/>
          </a:xfrm>
        </p:grpSpPr>
        <p:pic>
          <p:nvPicPr>
            <p:cNvPr id="36" name="Object 20">
              <a:extLst>
                <a:ext uri="{FF2B5EF4-FFF2-40B4-BE49-F238E27FC236}">
                  <a16:creationId xmlns:a16="http://schemas.microsoft.com/office/drawing/2014/main" id="{F2E555C4-4C1B-479D-8CA5-426536D90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04762" y="106227"/>
              <a:ext cx="10476190" cy="10476190"/>
            </a:xfrm>
            <a:prstGeom prst="rect">
              <a:avLst/>
            </a:prstGeom>
          </p:spPr>
        </p:pic>
        <p:pic>
          <p:nvPicPr>
            <p:cNvPr id="37" name="Object 21">
              <a:extLst>
                <a:ext uri="{FF2B5EF4-FFF2-40B4-BE49-F238E27FC236}">
                  <a16:creationId xmlns:a16="http://schemas.microsoft.com/office/drawing/2014/main" id="{EF124695-DE59-416C-9596-4513C790E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23810" y="2523810"/>
              <a:ext cx="5238095" cy="5238095"/>
            </a:xfrm>
            <a:prstGeom prst="rect">
              <a:avLst/>
            </a:prstGeom>
          </p:spPr>
        </p:pic>
      </p:grpSp>
      <p:grpSp>
        <p:nvGrpSpPr>
          <p:cNvPr id="38" name="그룹 1008">
            <a:extLst>
              <a:ext uri="{FF2B5EF4-FFF2-40B4-BE49-F238E27FC236}">
                <a16:creationId xmlns:a16="http://schemas.microsoft.com/office/drawing/2014/main" id="{CACC0B36-5928-479F-AA71-27DE91E113F9}"/>
              </a:ext>
            </a:extLst>
          </p:cNvPr>
          <p:cNvGrpSpPr/>
          <p:nvPr/>
        </p:nvGrpSpPr>
        <p:grpSpPr>
          <a:xfrm>
            <a:off x="4517430" y="1841270"/>
            <a:ext cx="3174603" cy="3174603"/>
            <a:chOff x="6767267" y="2767578"/>
            <a:chExt cx="4761905" cy="4761905"/>
          </a:xfrm>
        </p:grpSpPr>
        <p:pic>
          <p:nvPicPr>
            <p:cNvPr id="39" name="Object 24">
              <a:extLst>
                <a:ext uri="{FF2B5EF4-FFF2-40B4-BE49-F238E27FC236}">
                  <a16:creationId xmlns:a16="http://schemas.microsoft.com/office/drawing/2014/main" id="{62DACB73-4118-4F3C-9F2B-0AF3CEB38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67267" y="2767578"/>
              <a:ext cx="4761905" cy="4761905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743C366-3D6D-49E5-895B-646551842156}"/>
              </a:ext>
            </a:extLst>
          </p:cNvPr>
          <p:cNvSpPr txBox="1"/>
          <p:nvPr/>
        </p:nvSpPr>
        <p:spPr>
          <a:xfrm>
            <a:off x="4789895" y="2994193"/>
            <a:ext cx="2603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QnA</a:t>
            </a:r>
            <a:endParaRPr lang="ko-KR" altLang="en-US" sz="48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43" name="그룹 1011">
            <a:extLst>
              <a:ext uri="{FF2B5EF4-FFF2-40B4-BE49-F238E27FC236}">
                <a16:creationId xmlns:a16="http://schemas.microsoft.com/office/drawing/2014/main" id="{9A65F35E-8758-404C-A267-4904D00D0ED2}"/>
              </a:ext>
            </a:extLst>
          </p:cNvPr>
          <p:cNvGrpSpPr/>
          <p:nvPr/>
        </p:nvGrpSpPr>
        <p:grpSpPr>
          <a:xfrm>
            <a:off x="5525128" y="802033"/>
            <a:ext cx="1123809" cy="1123809"/>
            <a:chOff x="14761905" y="971429"/>
            <a:chExt cx="1685714" cy="1685714"/>
          </a:xfrm>
        </p:grpSpPr>
        <p:pic>
          <p:nvPicPr>
            <p:cNvPr id="44" name="Object 33">
              <a:extLst>
                <a:ext uri="{FF2B5EF4-FFF2-40B4-BE49-F238E27FC236}">
                  <a16:creationId xmlns:a16="http://schemas.microsoft.com/office/drawing/2014/main" id="{B2242397-5842-41A6-99D4-88955C0BE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761905" y="971429"/>
              <a:ext cx="1685714" cy="1685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821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70495" y="-2670495"/>
            <a:ext cx="6869335" cy="12210324"/>
            <a:chOff x="4005742" y="-4005742"/>
            <a:chExt cx="10304002" cy="183154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83482" y="483942"/>
            <a:ext cx="1623512" cy="1128341"/>
            <a:chOff x="7925223" y="725912"/>
            <a:chExt cx="2435268" cy="169251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25223" y="725912"/>
              <a:ext cx="2435268" cy="1692512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892995" y="1821125"/>
            <a:ext cx="3809524" cy="9348"/>
            <a:chOff x="1339493" y="2731688"/>
            <a:chExt cx="5714286" cy="14022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9493" y="2731688"/>
              <a:ext cx="5714286" cy="14022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7497481" y="1821124"/>
            <a:ext cx="3809524" cy="9353"/>
            <a:chOff x="11246222" y="2731685"/>
            <a:chExt cx="5714286" cy="14029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46222" y="2731685"/>
              <a:ext cx="5714286" cy="14029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289807" y="1148005"/>
            <a:ext cx="3750481" cy="1615346"/>
          </a:xfrm>
          <a:prstGeom prst="rect">
            <a:avLst/>
          </a:prstGeom>
        </p:spPr>
      </p:pic>
      <p:pic>
        <p:nvPicPr>
          <p:cNvPr id="102" name="Object 10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45245" y="2170240"/>
            <a:ext cx="1762324" cy="244171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1176AEF-F54C-4180-80F7-967D498B036E}"/>
              </a:ext>
            </a:extLst>
          </p:cNvPr>
          <p:cNvGrpSpPr/>
          <p:nvPr/>
        </p:nvGrpSpPr>
        <p:grpSpPr>
          <a:xfrm>
            <a:off x="895239" y="2591758"/>
            <a:ext cx="3301587" cy="1675027"/>
            <a:chOff x="895239" y="2591758"/>
            <a:chExt cx="3301587" cy="167502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895239" y="2806397"/>
              <a:ext cx="3301587" cy="1460388"/>
              <a:chOff x="1342857" y="4209595"/>
              <a:chExt cx="4952381" cy="219058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2298413" y="2591758"/>
              <a:ext cx="495238" cy="495238"/>
              <a:chOff x="3447619" y="3887637"/>
              <a:chExt cx="742857" cy="742857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2357859" y="2651731"/>
              <a:ext cx="376345" cy="376345"/>
              <a:chOff x="3536788" y="3977596"/>
              <a:chExt cx="564518" cy="56451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536788" y="3977596"/>
                <a:ext cx="564518" cy="564518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085714" y="3587762"/>
              <a:ext cx="2920635" cy="6349"/>
              <a:chOff x="1628571" y="5381643"/>
              <a:chExt cx="4380952" cy="9524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pic>
          <p:nvPicPr>
            <p:cNvPr id="105" name="Object 10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28370" y="2649251"/>
              <a:ext cx="472599" cy="39810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E51777A-C2A1-427D-93FA-687135033008}"/>
                </a:ext>
              </a:extLst>
            </p:cNvPr>
            <p:cNvSpPr txBox="1"/>
            <p:nvPr/>
          </p:nvSpPr>
          <p:spPr>
            <a:xfrm>
              <a:off x="1172811" y="3645135"/>
              <a:ext cx="2746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팀원 소개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25BF281-C9CA-4D2E-B809-D023A2065543}"/>
                </a:ext>
              </a:extLst>
            </p:cNvPr>
            <p:cNvSpPr txBox="1"/>
            <p:nvPr/>
          </p:nvSpPr>
          <p:spPr>
            <a:xfrm>
              <a:off x="1129263" y="3153905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팀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소개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E585A1B-078F-400E-B8BC-6A2FB9C751FF}"/>
              </a:ext>
            </a:extLst>
          </p:cNvPr>
          <p:cNvGrpSpPr/>
          <p:nvPr/>
        </p:nvGrpSpPr>
        <p:grpSpPr>
          <a:xfrm>
            <a:off x="4446794" y="2597153"/>
            <a:ext cx="3301587" cy="1675027"/>
            <a:chOff x="4446794" y="2597153"/>
            <a:chExt cx="3301587" cy="1675027"/>
          </a:xfrm>
        </p:grpSpPr>
        <p:grpSp>
          <p:nvGrpSpPr>
            <p:cNvPr id="131" name="그룹 1006">
              <a:extLst>
                <a:ext uri="{FF2B5EF4-FFF2-40B4-BE49-F238E27FC236}">
                  <a16:creationId xmlns:a16="http://schemas.microsoft.com/office/drawing/2014/main" id="{D5213F58-9791-44BC-96A4-335A8A786E2C}"/>
                </a:ext>
              </a:extLst>
            </p:cNvPr>
            <p:cNvGrpSpPr/>
            <p:nvPr/>
          </p:nvGrpSpPr>
          <p:grpSpPr>
            <a:xfrm>
              <a:off x="4446794" y="2811792"/>
              <a:ext cx="3301587" cy="1460388"/>
              <a:chOff x="1342857" y="4209595"/>
              <a:chExt cx="4952381" cy="2190582"/>
            </a:xfrm>
          </p:grpSpPr>
          <p:pic>
            <p:nvPicPr>
              <p:cNvPr id="132" name="Object 17">
                <a:extLst>
                  <a:ext uri="{FF2B5EF4-FFF2-40B4-BE49-F238E27FC236}">
                    <a16:creationId xmlns:a16="http://schemas.microsoft.com/office/drawing/2014/main" id="{C12DC8D3-D2AF-4B19-BE92-824F7694ED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33" name="Object 18">
                <a:extLst>
                  <a:ext uri="{FF2B5EF4-FFF2-40B4-BE49-F238E27FC236}">
                    <a16:creationId xmlns:a16="http://schemas.microsoft.com/office/drawing/2014/main" id="{8A74276C-E4A2-4621-A8DB-B819484B51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grpSp>
          <p:nvGrpSpPr>
            <p:cNvPr id="134" name="그룹 1007">
              <a:extLst>
                <a:ext uri="{FF2B5EF4-FFF2-40B4-BE49-F238E27FC236}">
                  <a16:creationId xmlns:a16="http://schemas.microsoft.com/office/drawing/2014/main" id="{ABA4D93C-033B-49A3-9B66-92BC523BBD85}"/>
                </a:ext>
              </a:extLst>
            </p:cNvPr>
            <p:cNvGrpSpPr/>
            <p:nvPr/>
          </p:nvGrpSpPr>
          <p:grpSpPr>
            <a:xfrm>
              <a:off x="5849968" y="2597153"/>
              <a:ext cx="495238" cy="495238"/>
              <a:chOff x="3447619" y="3887637"/>
              <a:chExt cx="742857" cy="742857"/>
            </a:xfrm>
          </p:grpSpPr>
          <p:pic>
            <p:nvPicPr>
              <p:cNvPr id="135" name="Object 21">
                <a:extLst>
                  <a:ext uri="{FF2B5EF4-FFF2-40B4-BE49-F238E27FC236}">
                    <a16:creationId xmlns:a16="http://schemas.microsoft.com/office/drawing/2014/main" id="{DB85443D-30DB-4E96-BF52-FDC45E2FF8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grpSp>
          <p:nvGrpSpPr>
            <p:cNvPr id="138" name="그룹 1009">
              <a:extLst>
                <a:ext uri="{FF2B5EF4-FFF2-40B4-BE49-F238E27FC236}">
                  <a16:creationId xmlns:a16="http://schemas.microsoft.com/office/drawing/2014/main" id="{CBFCFBDA-B0F0-4FA7-A45E-0ADCC86B8AD2}"/>
                </a:ext>
              </a:extLst>
            </p:cNvPr>
            <p:cNvGrpSpPr/>
            <p:nvPr/>
          </p:nvGrpSpPr>
          <p:grpSpPr>
            <a:xfrm>
              <a:off x="4637269" y="3593157"/>
              <a:ext cx="2920635" cy="6349"/>
              <a:chOff x="1628571" y="5381643"/>
              <a:chExt cx="4380952" cy="9524"/>
            </a:xfrm>
          </p:grpSpPr>
          <p:pic>
            <p:nvPicPr>
              <p:cNvPr id="139" name="Object 27">
                <a:extLst>
                  <a:ext uri="{FF2B5EF4-FFF2-40B4-BE49-F238E27FC236}">
                    <a16:creationId xmlns:a16="http://schemas.microsoft.com/office/drawing/2014/main" id="{308C139C-CABC-47C9-96F0-D7BD7D06E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35D69BD-E965-439E-8562-B4B1BA30CABB}"/>
                </a:ext>
              </a:extLst>
            </p:cNvPr>
            <p:cNvSpPr txBox="1"/>
            <p:nvPr/>
          </p:nvSpPr>
          <p:spPr>
            <a:xfrm>
              <a:off x="4724366" y="3650530"/>
              <a:ext cx="2746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개요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9B284A0-FA5F-4933-A5E8-FA64B226D83C}"/>
                </a:ext>
              </a:extLst>
            </p:cNvPr>
            <p:cNvSpPr txBox="1"/>
            <p:nvPr/>
          </p:nvSpPr>
          <p:spPr>
            <a:xfrm>
              <a:off x="4680818" y="3159300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소개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D9A57C5-A384-4BED-B111-12B7911E7ADC}"/>
                </a:ext>
              </a:extLst>
            </p:cNvPr>
            <p:cNvGrpSpPr/>
            <p:nvPr/>
          </p:nvGrpSpPr>
          <p:grpSpPr>
            <a:xfrm>
              <a:off x="5911720" y="2646357"/>
              <a:ext cx="376345" cy="376345"/>
              <a:chOff x="12406448" y="1379604"/>
              <a:chExt cx="376345" cy="376345"/>
            </a:xfrm>
          </p:grpSpPr>
          <p:grpSp>
            <p:nvGrpSpPr>
              <p:cNvPr id="1020" name="그룹 1020"/>
              <p:cNvGrpSpPr/>
              <p:nvPr/>
            </p:nvGrpSpPr>
            <p:grpSpPr>
              <a:xfrm>
                <a:off x="12406448" y="1379604"/>
                <a:ext cx="376345" cy="376345"/>
                <a:chOff x="3536788" y="6813944"/>
                <a:chExt cx="564518" cy="564518"/>
              </a:xfrm>
            </p:grpSpPr>
            <p:pic>
              <p:nvPicPr>
                <p:cNvPr id="64" name="Object 63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536788" y="6813944"/>
                  <a:ext cx="564518" cy="564518"/>
                </a:xfrm>
                <a:prstGeom prst="rect">
                  <a:avLst/>
                </a:prstGeom>
              </p:spPr>
            </p:pic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F7088D-D59B-4705-B367-FB0945E5259B}"/>
                  </a:ext>
                </a:extLst>
              </p:cNvPr>
              <p:cNvSpPr txBox="1"/>
              <p:nvPr/>
            </p:nvSpPr>
            <p:spPr>
              <a:xfrm>
                <a:off x="12406448" y="1429276"/>
                <a:ext cx="3763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02</a:t>
                </a:r>
                <a:endParaRPr lang="ko-KR" altLang="en-US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8DB3E891-685D-4F0C-B007-129526A4CBC5}"/>
              </a:ext>
            </a:extLst>
          </p:cNvPr>
          <p:cNvGrpSpPr/>
          <p:nvPr/>
        </p:nvGrpSpPr>
        <p:grpSpPr>
          <a:xfrm>
            <a:off x="4445207" y="4606117"/>
            <a:ext cx="3301587" cy="1675027"/>
            <a:chOff x="895239" y="2591758"/>
            <a:chExt cx="3301587" cy="1675027"/>
          </a:xfrm>
        </p:grpSpPr>
        <p:grpSp>
          <p:nvGrpSpPr>
            <p:cNvPr id="144" name="그룹 1006">
              <a:extLst>
                <a:ext uri="{FF2B5EF4-FFF2-40B4-BE49-F238E27FC236}">
                  <a16:creationId xmlns:a16="http://schemas.microsoft.com/office/drawing/2014/main" id="{31669B16-1FA8-4621-8FB2-6F29B5B1C52A}"/>
                </a:ext>
              </a:extLst>
            </p:cNvPr>
            <p:cNvGrpSpPr/>
            <p:nvPr/>
          </p:nvGrpSpPr>
          <p:grpSpPr>
            <a:xfrm>
              <a:off x="895239" y="2806397"/>
              <a:ext cx="3301587" cy="1460388"/>
              <a:chOff x="1342857" y="4209595"/>
              <a:chExt cx="4952381" cy="2190582"/>
            </a:xfrm>
          </p:grpSpPr>
          <p:pic>
            <p:nvPicPr>
              <p:cNvPr id="154" name="Object 17">
                <a:extLst>
                  <a:ext uri="{FF2B5EF4-FFF2-40B4-BE49-F238E27FC236}">
                    <a16:creationId xmlns:a16="http://schemas.microsoft.com/office/drawing/2014/main" id="{56157975-7201-4E93-99D4-1A5769F6C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55" name="Object 18">
                <a:extLst>
                  <a:ext uri="{FF2B5EF4-FFF2-40B4-BE49-F238E27FC236}">
                    <a16:creationId xmlns:a16="http://schemas.microsoft.com/office/drawing/2014/main" id="{FDAEA757-C6FF-4D7D-8DB7-4AF8157C1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grpSp>
          <p:nvGrpSpPr>
            <p:cNvPr id="145" name="그룹 1007">
              <a:extLst>
                <a:ext uri="{FF2B5EF4-FFF2-40B4-BE49-F238E27FC236}">
                  <a16:creationId xmlns:a16="http://schemas.microsoft.com/office/drawing/2014/main" id="{2D0F9FD1-6B00-462C-9A7C-D4C190A46154}"/>
                </a:ext>
              </a:extLst>
            </p:cNvPr>
            <p:cNvGrpSpPr/>
            <p:nvPr/>
          </p:nvGrpSpPr>
          <p:grpSpPr>
            <a:xfrm>
              <a:off x="2298413" y="2591758"/>
              <a:ext cx="495238" cy="495238"/>
              <a:chOff x="3447619" y="3887637"/>
              <a:chExt cx="742857" cy="742857"/>
            </a:xfrm>
          </p:grpSpPr>
          <p:pic>
            <p:nvPicPr>
              <p:cNvPr id="153" name="Object 21">
                <a:extLst>
                  <a:ext uri="{FF2B5EF4-FFF2-40B4-BE49-F238E27FC236}">
                    <a16:creationId xmlns:a16="http://schemas.microsoft.com/office/drawing/2014/main" id="{32C6C27A-A6B4-482A-98DB-7766501CE4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grpSp>
          <p:nvGrpSpPr>
            <p:cNvPr id="146" name="그룹 1008">
              <a:extLst>
                <a:ext uri="{FF2B5EF4-FFF2-40B4-BE49-F238E27FC236}">
                  <a16:creationId xmlns:a16="http://schemas.microsoft.com/office/drawing/2014/main" id="{DF062F02-284F-497F-9FCA-ED5E5329B5D0}"/>
                </a:ext>
              </a:extLst>
            </p:cNvPr>
            <p:cNvGrpSpPr/>
            <p:nvPr/>
          </p:nvGrpSpPr>
          <p:grpSpPr>
            <a:xfrm>
              <a:off x="2357859" y="2651731"/>
              <a:ext cx="376345" cy="376345"/>
              <a:chOff x="3536788" y="3977596"/>
              <a:chExt cx="564518" cy="564518"/>
            </a:xfrm>
          </p:grpSpPr>
          <p:pic>
            <p:nvPicPr>
              <p:cNvPr id="152" name="Object 24">
                <a:extLst>
                  <a:ext uri="{FF2B5EF4-FFF2-40B4-BE49-F238E27FC236}">
                    <a16:creationId xmlns:a16="http://schemas.microsoft.com/office/drawing/2014/main" id="{A6284EC8-8E7A-4EDA-9A0A-7CA8721BDF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536788" y="3977596"/>
                <a:ext cx="564518" cy="564518"/>
              </a:xfrm>
              <a:prstGeom prst="rect">
                <a:avLst/>
              </a:prstGeom>
            </p:spPr>
          </p:pic>
        </p:grpSp>
        <p:grpSp>
          <p:nvGrpSpPr>
            <p:cNvPr id="147" name="그룹 1009">
              <a:extLst>
                <a:ext uri="{FF2B5EF4-FFF2-40B4-BE49-F238E27FC236}">
                  <a16:creationId xmlns:a16="http://schemas.microsoft.com/office/drawing/2014/main" id="{B4387F4E-6570-4140-94C3-30D279E65482}"/>
                </a:ext>
              </a:extLst>
            </p:cNvPr>
            <p:cNvGrpSpPr/>
            <p:nvPr/>
          </p:nvGrpSpPr>
          <p:grpSpPr>
            <a:xfrm>
              <a:off x="1085714" y="3587762"/>
              <a:ext cx="2920635" cy="6349"/>
              <a:chOff x="1628571" y="5381643"/>
              <a:chExt cx="4380952" cy="9524"/>
            </a:xfrm>
          </p:grpSpPr>
          <p:pic>
            <p:nvPicPr>
              <p:cNvPr id="151" name="Object 27">
                <a:extLst>
                  <a:ext uri="{FF2B5EF4-FFF2-40B4-BE49-F238E27FC236}">
                    <a16:creationId xmlns:a16="http://schemas.microsoft.com/office/drawing/2014/main" id="{EAFAE312-56D7-4143-9179-ED0EC677AA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BE02ECF-C957-4ADF-B145-4A13F1DAC1ED}"/>
                </a:ext>
              </a:extLst>
            </p:cNvPr>
            <p:cNvSpPr txBox="1"/>
            <p:nvPr/>
          </p:nvSpPr>
          <p:spPr>
            <a:xfrm>
              <a:off x="1172811" y="3645135"/>
              <a:ext cx="2746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프로그램 시연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668DAF4-4221-4458-84C8-EAB70213A251}"/>
                </a:ext>
              </a:extLst>
            </p:cNvPr>
            <p:cNvSpPr txBox="1"/>
            <p:nvPr/>
          </p:nvSpPr>
          <p:spPr>
            <a:xfrm>
              <a:off x="1129263" y="3153905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프로그램 시연</a:t>
              </a: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167A3E2-A6B9-4129-A775-39EB893386A0}"/>
              </a:ext>
            </a:extLst>
          </p:cNvPr>
          <p:cNvGrpSpPr/>
          <p:nvPr/>
        </p:nvGrpSpPr>
        <p:grpSpPr>
          <a:xfrm>
            <a:off x="7955873" y="2589900"/>
            <a:ext cx="3301587" cy="1675027"/>
            <a:chOff x="895239" y="2591758"/>
            <a:chExt cx="3301587" cy="1675027"/>
          </a:xfrm>
        </p:grpSpPr>
        <p:grpSp>
          <p:nvGrpSpPr>
            <p:cNvPr id="157" name="그룹 1006">
              <a:extLst>
                <a:ext uri="{FF2B5EF4-FFF2-40B4-BE49-F238E27FC236}">
                  <a16:creationId xmlns:a16="http://schemas.microsoft.com/office/drawing/2014/main" id="{D7FF44D0-DF46-4849-855D-FB0508B8AB8B}"/>
                </a:ext>
              </a:extLst>
            </p:cNvPr>
            <p:cNvGrpSpPr/>
            <p:nvPr/>
          </p:nvGrpSpPr>
          <p:grpSpPr>
            <a:xfrm>
              <a:off x="895239" y="2806397"/>
              <a:ext cx="3301587" cy="1460388"/>
              <a:chOff x="1342857" y="4209595"/>
              <a:chExt cx="4952381" cy="2190582"/>
            </a:xfrm>
          </p:grpSpPr>
          <p:pic>
            <p:nvPicPr>
              <p:cNvPr id="167" name="Object 17">
                <a:extLst>
                  <a:ext uri="{FF2B5EF4-FFF2-40B4-BE49-F238E27FC236}">
                    <a16:creationId xmlns:a16="http://schemas.microsoft.com/office/drawing/2014/main" id="{28DD311F-D646-4DC4-9994-7E69DD2A6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68" name="Object 18">
                <a:extLst>
                  <a:ext uri="{FF2B5EF4-FFF2-40B4-BE49-F238E27FC236}">
                    <a16:creationId xmlns:a16="http://schemas.microsoft.com/office/drawing/2014/main" id="{CC17B0C6-DE29-4677-B3F6-2D12261652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grpSp>
          <p:nvGrpSpPr>
            <p:cNvPr id="158" name="그룹 1007">
              <a:extLst>
                <a:ext uri="{FF2B5EF4-FFF2-40B4-BE49-F238E27FC236}">
                  <a16:creationId xmlns:a16="http://schemas.microsoft.com/office/drawing/2014/main" id="{7504CC21-7713-4F1E-B49A-3D38870597C1}"/>
                </a:ext>
              </a:extLst>
            </p:cNvPr>
            <p:cNvGrpSpPr/>
            <p:nvPr/>
          </p:nvGrpSpPr>
          <p:grpSpPr>
            <a:xfrm>
              <a:off x="2298413" y="2591758"/>
              <a:ext cx="495238" cy="495238"/>
              <a:chOff x="3447619" y="3887637"/>
              <a:chExt cx="742857" cy="742857"/>
            </a:xfrm>
          </p:grpSpPr>
          <p:pic>
            <p:nvPicPr>
              <p:cNvPr id="166" name="Object 21">
                <a:extLst>
                  <a:ext uri="{FF2B5EF4-FFF2-40B4-BE49-F238E27FC236}">
                    <a16:creationId xmlns:a16="http://schemas.microsoft.com/office/drawing/2014/main" id="{4F07824B-314F-4F03-A2A9-30B7F4D90E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grpSp>
          <p:nvGrpSpPr>
            <p:cNvPr id="159" name="그룹 1008">
              <a:extLst>
                <a:ext uri="{FF2B5EF4-FFF2-40B4-BE49-F238E27FC236}">
                  <a16:creationId xmlns:a16="http://schemas.microsoft.com/office/drawing/2014/main" id="{181678D5-CBE6-4BDC-948F-259C0DAADA66}"/>
                </a:ext>
              </a:extLst>
            </p:cNvPr>
            <p:cNvGrpSpPr/>
            <p:nvPr/>
          </p:nvGrpSpPr>
          <p:grpSpPr>
            <a:xfrm>
              <a:off x="2357859" y="2651731"/>
              <a:ext cx="376345" cy="376345"/>
              <a:chOff x="3536788" y="3977596"/>
              <a:chExt cx="564518" cy="564518"/>
            </a:xfrm>
          </p:grpSpPr>
          <p:pic>
            <p:nvPicPr>
              <p:cNvPr id="165" name="Object 24">
                <a:extLst>
                  <a:ext uri="{FF2B5EF4-FFF2-40B4-BE49-F238E27FC236}">
                    <a16:creationId xmlns:a16="http://schemas.microsoft.com/office/drawing/2014/main" id="{A03968AD-63C3-489A-946F-5BE949F41E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536788" y="3977596"/>
                <a:ext cx="564518" cy="564518"/>
              </a:xfrm>
              <a:prstGeom prst="rect">
                <a:avLst/>
              </a:prstGeom>
            </p:spPr>
          </p:pic>
        </p:grpSp>
        <p:grpSp>
          <p:nvGrpSpPr>
            <p:cNvPr id="160" name="그룹 1009">
              <a:extLst>
                <a:ext uri="{FF2B5EF4-FFF2-40B4-BE49-F238E27FC236}">
                  <a16:creationId xmlns:a16="http://schemas.microsoft.com/office/drawing/2014/main" id="{B4663A86-06EF-4EE2-A04F-0D3C4E9A6B6D}"/>
                </a:ext>
              </a:extLst>
            </p:cNvPr>
            <p:cNvGrpSpPr/>
            <p:nvPr/>
          </p:nvGrpSpPr>
          <p:grpSpPr>
            <a:xfrm>
              <a:off x="1085714" y="3587762"/>
              <a:ext cx="2920635" cy="6349"/>
              <a:chOff x="1628571" y="5381643"/>
              <a:chExt cx="4380952" cy="9524"/>
            </a:xfrm>
          </p:grpSpPr>
          <p:pic>
            <p:nvPicPr>
              <p:cNvPr id="164" name="Object 27">
                <a:extLst>
                  <a:ext uri="{FF2B5EF4-FFF2-40B4-BE49-F238E27FC236}">
                    <a16:creationId xmlns:a16="http://schemas.microsoft.com/office/drawing/2014/main" id="{6C8938AA-47FC-4B80-82D2-B90A026824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778253D3-2A9F-4FE7-977B-F9BCE7EAED4A}"/>
                </a:ext>
              </a:extLst>
            </p:cNvPr>
            <p:cNvSpPr txBox="1"/>
            <p:nvPr/>
          </p:nvSpPr>
          <p:spPr>
            <a:xfrm>
              <a:off x="1172811" y="3645135"/>
              <a:ext cx="27464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개발환경 </a:t>
              </a:r>
              <a:r>
                <a:rPr lang="en-US" altLang="ko-KR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| </a:t>
              </a:r>
              <a:r>
                <a:rPr lang="ko-KR" altLang="en-US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요구분석</a:t>
              </a:r>
              <a:endParaRPr lang="en-US" altLang="ko-KR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  <a:p>
              <a:pPr algn="ctr"/>
              <a:r>
                <a:rPr lang="ko-KR" altLang="en-US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   다이어그램 </a:t>
              </a:r>
              <a:r>
                <a:rPr lang="en-US" altLang="ko-KR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| </a:t>
              </a:r>
              <a:r>
                <a:rPr lang="ko-KR" altLang="en-US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데이터베이스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90C3A71D-3507-4836-9DE1-B1CBB3C2B417}"/>
                </a:ext>
              </a:extLst>
            </p:cNvPr>
            <p:cNvSpPr txBox="1"/>
            <p:nvPr/>
          </p:nvSpPr>
          <p:spPr>
            <a:xfrm>
              <a:off x="1129263" y="3153905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기획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0F8AEBC0-CA86-4537-B6D5-8D5CDB00EC55}"/>
              </a:ext>
            </a:extLst>
          </p:cNvPr>
          <p:cNvGrpSpPr/>
          <p:nvPr/>
        </p:nvGrpSpPr>
        <p:grpSpPr>
          <a:xfrm>
            <a:off x="956355" y="4540456"/>
            <a:ext cx="3301587" cy="1675027"/>
            <a:chOff x="4446794" y="2597153"/>
            <a:chExt cx="3301587" cy="1675027"/>
          </a:xfrm>
        </p:grpSpPr>
        <p:grpSp>
          <p:nvGrpSpPr>
            <p:cNvPr id="170" name="그룹 1006">
              <a:extLst>
                <a:ext uri="{FF2B5EF4-FFF2-40B4-BE49-F238E27FC236}">
                  <a16:creationId xmlns:a16="http://schemas.microsoft.com/office/drawing/2014/main" id="{E765A008-548C-4485-9270-6A81BB3360E4}"/>
                </a:ext>
              </a:extLst>
            </p:cNvPr>
            <p:cNvGrpSpPr/>
            <p:nvPr/>
          </p:nvGrpSpPr>
          <p:grpSpPr>
            <a:xfrm>
              <a:off x="4446794" y="2811792"/>
              <a:ext cx="3301587" cy="1460388"/>
              <a:chOff x="1342857" y="4209595"/>
              <a:chExt cx="4952381" cy="2190582"/>
            </a:xfrm>
          </p:grpSpPr>
          <p:pic>
            <p:nvPicPr>
              <p:cNvPr id="181" name="Object 17">
                <a:extLst>
                  <a:ext uri="{FF2B5EF4-FFF2-40B4-BE49-F238E27FC236}">
                    <a16:creationId xmlns:a16="http://schemas.microsoft.com/office/drawing/2014/main" id="{71E5C622-6FCE-42E8-B29C-2A216305C0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82" name="Object 18">
                <a:extLst>
                  <a:ext uri="{FF2B5EF4-FFF2-40B4-BE49-F238E27FC236}">
                    <a16:creationId xmlns:a16="http://schemas.microsoft.com/office/drawing/2014/main" id="{1DADB2E2-2AE2-4A8C-970B-46122B35CC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grpSp>
          <p:nvGrpSpPr>
            <p:cNvPr id="171" name="그룹 1007">
              <a:extLst>
                <a:ext uri="{FF2B5EF4-FFF2-40B4-BE49-F238E27FC236}">
                  <a16:creationId xmlns:a16="http://schemas.microsoft.com/office/drawing/2014/main" id="{A3F539BD-7A7A-4260-BD9D-DE03F642830E}"/>
                </a:ext>
              </a:extLst>
            </p:cNvPr>
            <p:cNvGrpSpPr/>
            <p:nvPr/>
          </p:nvGrpSpPr>
          <p:grpSpPr>
            <a:xfrm>
              <a:off x="5849968" y="2597153"/>
              <a:ext cx="495238" cy="495238"/>
              <a:chOff x="3447619" y="3887637"/>
              <a:chExt cx="742857" cy="742857"/>
            </a:xfrm>
          </p:grpSpPr>
          <p:pic>
            <p:nvPicPr>
              <p:cNvPr id="180" name="Object 21">
                <a:extLst>
                  <a:ext uri="{FF2B5EF4-FFF2-40B4-BE49-F238E27FC236}">
                    <a16:creationId xmlns:a16="http://schemas.microsoft.com/office/drawing/2014/main" id="{0F5C365E-608F-4FCF-9B7B-A00960695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grpSp>
          <p:nvGrpSpPr>
            <p:cNvPr id="172" name="그룹 1009">
              <a:extLst>
                <a:ext uri="{FF2B5EF4-FFF2-40B4-BE49-F238E27FC236}">
                  <a16:creationId xmlns:a16="http://schemas.microsoft.com/office/drawing/2014/main" id="{93DC27A9-A1D8-4710-8B1B-FB78D6A3B6DB}"/>
                </a:ext>
              </a:extLst>
            </p:cNvPr>
            <p:cNvGrpSpPr/>
            <p:nvPr/>
          </p:nvGrpSpPr>
          <p:grpSpPr>
            <a:xfrm>
              <a:off x="4637269" y="3593157"/>
              <a:ext cx="2920635" cy="6349"/>
              <a:chOff x="1628571" y="5381643"/>
              <a:chExt cx="4380952" cy="9524"/>
            </a:xfrm>
          </p:grpSpPr>
          <p:pic>
            <p:nvPicPr>
              <p:cNvPr id="179" name="Object 27">
                <a:extLst>
                  <a:ext uri="{FF2B5EF4-FFF2-40B4-BE49-F238E27FC236}">
                    <a16:creationId xmlns:a16="http://schemas.microsoft.com/office/drawing/2014/main" id="{2013F23E-628D-4DA3-B39A-18C00D5C98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05084DE-94BA-4F90-8ABB-6F279F629A3B}"/>
                </a:ext>
              </a:extLst>
            </p:cNvPr>
            <p:cNvSpPr txBox="1"/>
            <p:nvPr/>
          </p:nvSpPr>
          <p:spPr>
            <a:xfrm>
              <a:off x="4724366" y="3650530"/>
              <a:ext cx="2746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 </a:t>
              </a:r>
              <a:r>
                <a:rPr lang="en-US" altLang="ko-KR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| </a:t>
              </a:r>
              <a:r>
                <a:rPr lang="ko-KR" altLang="en-US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문제점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B57A794-F9E0-4FA8-BAB3-9136B9CB1CA2}"/>
                </a:ext>
              </a:extLst>
            </p:cNvPr>
            <p:cNvSpPr txBox="1"/>
            <p:nvPr/>
          </p:nvSpPr>
          <p:spPr>
            <a:xfrm>
              <a:off x="4680818" y="3159300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C2B02DC5-0A79-496F-82A1-DB4C3F098714}"/>
                </a:ext>
              </a:extLst>
            </p:cNvPr>
            <p:cNvGrpSpPr/>
            <p:nvPr/>
          </p:nvGrpSpPr>
          <p:grpSpPr>
            <a:xfrm>
              <a:off x="5911720" y="2646357"/>
              <a:ext cx="376345" cy="376345"/>
              <a:chOff x="12406448" y="1379604"/>
              <a:chExt cx="376345" cy="376345"/>
            </a:xfrm>
          </p:grpSpPr>
          <p:grpSp>
            <p:nvGrpSpPr>
              <p:cNvPr id="176" name="그룹 1020">
                <a:extLst>
                  <a:ext uri="{FF2B5EF4-FFF2-40B4-BE49-F238E27FC236}">
                    <a16:creationId xmlns:a16="http://schemas.microsoft.com/office/drawing/2014/main" id="{9528638E-655E-4FD9-ACA4-6A2FA5F56928}"/>
                  </a:ext>
                </a:extLst>
              </p:cNvPr>
              <p:cNvGrpSpPr/>
              <p:nvPr/>
            </p:nvGrpSpPr>
            <p:grpSpPr>
              <a:xfrm>
                <a:off x="12406448" y="1379604"/>
                <a:ext cx="376345" cy="376345"/>
                <a:chOff x="3536788" y="6813944"/>
                <a:chExt cx="564518" cy="564518"/>
              </a:xfrm>
            </p:grpSpPr>
            <p:pic>
              <p:nvPicPr>
                <p:cNvPr id="178" name="Object 63">
                  <a:extLst>
                    <a:ext uri="{FF2B5EF4-FFF2-40B4-BE49-F238E27FC236}">
                      <a16:creationId xmlns:a16="http://schemas.microsoft.com/office/drawing/2014/main" id="{3E1FEC3F-D023-4658-BC50-613A24E3EE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536788" y="6813944"/>
                  <a:ext cx="564518" cy="564518"/>
                </a:xfrm>
                <a:prstGeom prst="rect">
                  <a:avLst/>
                </a:prstGeom>
              </p:spPr>
            </p:pic>
          </p:grp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9D93E062-6FA7-4527-BE6F-B9CC931825D5}"/>
                  </a:ext>
                </a:extLst>
              </p:cNvPr>
              <p:cNvSpPr txBox="1"/>
              <p:nvPr/>
            </p:nvSpPr>
            <p:spPr>
              <a:xfrm>
                <a:off x="12406448" y="1429276"/>
                <a:ext cx="3763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04</a:t>
                </a:r>
                <a:endParaRPr lang="ko-KR" altLang="en-US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7EB4347D-E2BA-426F-9A58-B73BD245481E}"/>
              </a:ext>
            </a:extLst>
          </p:cNvPr>
          <p:cNvGrpSpPr/>
          <p:nvPr/>
        </p:nvGrpSpPr>
        <p:grpSpPr>
          <a:xfrm>
            <a:off x="7959900" y="4595583"/>
            <a:ext cx="3301587" cy="1675027"/>
            <a:chOff x="4446794" y="2597153"/>
            <a:chExt cx="3301587" cy="1675027"/>
          </a:xfrm>
        </p:grpSpPr>
        <p:grpSp>
          <p:nvGrpSpPr>
            <p:cNvPr id="184" name="그룹 1006">
              <a:extLst>
                <a:ext uri="{FF2B5EF4-FFF2-40B4-BE49-F238E27FC236}">
                  <a16:creationId xmlns:a16="http://schemas.microsoft.com/office/drawing/2014/main" id="{3A883EE3-DCF6-490C-AB52-61DCE927A057}"/>
                </a:ext>
              </a:extLst>
            </p:cNvPr>
            <p:cNvGrpSpPr/>
            <p:nvPr/>
          </p:nvGrpSpPr>
          <p:grpSpPr>
            <a:xfrm>
              <a:off x="4446794" y="2811792"/>
              <a:ext cx="3301587" cy="1460388"/>
              <a:chOff x="1342857" y="4209595"/>
              <a:chExt cx="4952381" cy="2190582"/>
            </a:xfrm>
          </p:grpSpPr>
          <p:pic>
            <p:nvPicPr>
              <p:cNvPr id="195" name="Object 17">
                <a:extLst>
                  <a:ext uri="{FF2B5EF4-FFF2-40B4-BE49-F238E27FC236}">
                    <a16:creationId xmlns:a16="http://schemas.microsoft.com/office/drawing/2014/main" id="{C47503FA-7B67-4C9B-AAEC-C3EC0B6CA7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96" name="Object 18">
                <a:extLst>
                  <a:ext uri="{FF2B5EF4-FFF2-40B4-BE49-F238E27FC236}">
                    <a16:creationId xmlns:a16="http://schemas.microsoft.com/office/drawing/2014/main" id="{2D7F48D9-1D86-4E70-A148-AE7F490315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grpSp>
          <p:nvGrpSpPr>
            <p:cNvPr id="185" name="그룹 1007">
              <a:extLst>
                <a:ext uri="{FF2B5EF4-FFF2-40B4-BE49-F238E27FC236}">
                  <a16:creationId xmlns:a16="http://schemas.microsoft.com/office/drawing/2014/main" id="{07F066C0-F2D2-488D-91A2-AD369832A3BE}"/>
                </a:ext>
              </a:extLst>
            </p:cNvPr>
            <p:cNvGrpSpPr/>
            <p:nvPr/>
          </p:nvGrpSpPr>
          <p:grpSpPr>
            <a:xfrm>
              <a:off x="5849968" y="2597153"/>
              <a:ext cx="495238" cy="495238"/>
              <a:chOff x="3447619" y="3887637"/>
              <a:chExt cx="742857" cy="742857"/>
            </a:xfrm>
          </p:grpSpPr>
          <p:pic>
            <p:nvPicPr>
              <p:cNvPr id="194" name="Object 21">
                <a:extLst>
                  <a:ext uri="{FF2B5EF4-FFF2-40B4-BE49-F238E27FC236}">
                    <a16:creationId xmlns:a16="http://schemas.microsoft.com/office/drawing/2014/main" id="{6D3539C1-C928-42E7-894E-18B8808DC0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grpSp>
          <p:nvGrpSpPr>
            <p:cNvPr id="186" name="그룹 1009">
              <a:extLst>
                <a:ext uri="{FF2B5EF4-FFF2-40B4-BE49-F238E27FC236}">
                  <a16:creationId xmlns:a16="http://schemas.microsoft.com/office/drawing/2014/main" id="{587F9FAA-D04D-408D-805A-C1BC57B74AAA}"/>
                </a:ext>
              </a:extLst>
            </p:cNvPr>
            <p:cNvGrpSpPr/>
            <p:nvPr/>
          </p:nvGrpSpPr>
          <p:grpSpPr>
            <a:xfrm>
              <a:off x="4637269" y="3593157"/>
              <a:ext cx="2920635" cy="6349"/>
              <a:chOff x="1628571" y="5381643"/>
              <a:chExt cx="4380952" cy="9524"/>
            </a:xfrm>
          </p:grpSpPr>
          <p:pic>
            <p:nvPicPr>
              <p:cNvPr id="193" name="Object 27">
                <a:extLst>
                  <a:ext uri="{FF2B5EF4-FFF2-40B4-BE49-F238E27FC236}">
                    <a16:creationId xmlns:a16="http://schemas.microsoft.com/office/drawing/2014/main" id="{9A9F9BBC-13FF-403C-8B0D-663FE37C36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92DC2A6-B7CF-47E3-A69C-B91BA1902B3F}"/>
                </a:ext>
              </a:extLst>
            </p:cNvPr>
            <p:cNvSpPr txBox="1"/>
            <p:nvPr/>
          </p:nvSpPr>
          <p:spPr>
            <a:xfrm>
              <a:off x="4724366" y="3650530"/>
              <a:ext cx="2746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err="1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QnA</a:t>
              </a:r>
              <a:endPara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7B2F5178-87AE-46A9-A7EC-67B1456FE6AB}"/>
                </a:ext>
              </a:extLst>
            </p:cNvPr>
            <p:cNvSpPr txBox="1"/>
            <p:nvPr/>
          </p:nvSpPr>
          <p:spPr>
            <a:xfrm>
              <a:off x="4680818" y="3159300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QnA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3B2B1183-BEED-41CE-A634-BFDEC166E0AF}"/>
                </a:ext>
              </a:extLst>
            </p:cNvPr>
            <p:cNvGrpSpPr/>
            <p:nvPr/>
          </p:nvGrpSpPr>
          <p:grpSpPr>
            <a:xfrm>
              <a:off x="5911720" y="2646357"/>
              <a:ext cx="376345" cy="376345"/>
              <a:chOff x="12406448" y="1379604"/>
              <a:chExt cx="376345" cy="376345"/>
            </a:xfrm>
          </p:grpSpPr>
          <p:grpSp>
            <p:nvGrpSpPr>
              <p:cNvPr id="190" name="그룹 1020">
                <a:extLst>
                  <a:ext uri="{FF2B5EF4-FFF2-40B4-BE49-F238E27FC236}">
                    <a16:creationId xmlns:a16="http://schemas.microsoft.com/office/drawing/2014/main" id="{F1AEE6E0-0E04-41E1-8976-DB3FE60EC825}"/>
                  </a:ext>
                </a:extLst>
              </p:cNvPr>
              <p:cNvGrpSpPr/>
              <p:nvPr/>
            </p:nvGrpSpPr>
            <p:grpSpPr>
              <a:xfrm>
                <a:off x="12406448" y="1379604"/>
                <a:ext cx="376345" cy="376345"/>
                <a:chOff x="3536788" y="6813944"/>
                <a:chExt cx="564518" cy="564518"/>
              </a:xfrm>
            </p:grpSpPr>
            <p:pic>
              <p:nvPicPr>
                <p:cNvPr id="192" name="Object 63">
                  <a:extLst>
                    <a:ext uri="{FF2B5EF4-FFF2-40B4-BE49-F238E27FC236}">
                      <a16:creationId xmlns:a16="http://schemas.microsoft.com/office/drawing/2014/main" id="{9C93386D-DA7B-4A33-947E-69D03809B2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536788" y="6813944"/>
                  <a:ext cx="564518" cy="564518"/>
                </a:xfrm>
                <a:prstGeom prst="rect">
                  <a:avLst/>
                </a:prstGeom>
              </p:spPr>
            </p:pic>
          </p:grp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E6985466-0025-4F0C-B508-981F08C37F22}"/>
                  </a:ext>
                </a:extLst>
              </p:cNvPr>
              <p:cNvSpPr txBox="1"/>
              <p:nvPr/>
            </p:nvSpPr>
            <p:spPr>
              <a:xfrm>
                <a:off x="12406448" y="1429276"/>
                <a:ext cx="3763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06</a:t>
                </a:r>
                <a:endParaRPr lang="ko-KR" altLang="en-US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1D9BB4F6-C106-4A50-A522-4293C49FA423}"/>
              </a:ext>
            </a:extLst>
          </p:cNvPr>
          <p:cNvSpPr txBox="1"/>
          <p:nvPr/>
        </p:nvSpPr>
        <p:spPr>
          <a:xfrm>
            <a:off x="9414466" y="2696029"/>
            <a:ext cx="37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7D6F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endParaRPr lang="ko-KR" altLang="en-US" sz="1200" dirty="0">
              <a:solidFill>
                <a:srgbClr val="47D6F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6EBC372-1249-46CA-9C11-1EE7EA2C2CA7}"/>
              </a:ext>
            </a:extLst>
          </p:cNvPr>
          <p:cNvSpPr txBox="1"/>
          <p:nvPr/>
        </p:nvSpPr>
        <p:spPr>
          <a:xfrm>
            <a:off x="5909642" y="4717566"/>
            <a:ext cx="37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7D6F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05</a:t>
            </a:r>
            <a:endParaRPr lang="ko-KR" altLang="en-US" sz="1200" dirty="0">
              <a:solidFill>
                <a:srgbClr val="47D6F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60FD12-5448-4344-BEFC-6B42DD60C952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2/60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FC8E25B-2837-4D12-824F-66C88A5AE4D3}"/>
                </a:ext>
              </a:extLst>
            </p:cNvPr>
            <p:cNvGrpSpPr/>
            <p:nvPr/>
          </p:nvGrpSpPr>
          <p:grpSpPr>
            <a:xfrm>
              <a:off x="278358" y="1040005"/>
              <a:ext cx="502556" cy="495238"/>
              <a:chOff x="1993613" y="476087"/>
              <a:chExt cx="502556" cy="495238"/>
            </a:xfrm>
          </p:grpSpPr>
          <p:grpSp>
            <p:nvGrpSpPr>
              <p:cNvPr id="87" name="그룹 1007">
                <a:extLst>
                  <a:ext uri="{FF2B5EF4-FFF2-40B4-BE49-F238E27FC236}">
                    <a16:creationId xmlns:a16="http://schemas.microsoft.com/office/drawing/2014/main" id="{DC2DE087-4B2F-482A-9BA2-AA1AF8D4AF9B}"/>
                  </a:ext>
                </a:extLst>
              </p:cNvPr>
              <p:cNvGrpSpPr/>
              <p:nvPr/>
            </p:nvGrpSpPr>
            <p:grpSpPr>
              <a:xfrm>
                <a:off x="1993613" y="476087"/>
                <a:ext cx="495238" cy="495238"/>
                <a:chOff x="3447619" y="3887637"/>
                <a:chExt cx="742857" cy="742857"/>
              </a:xfrm>
            </p:grpSpPr>
            <p:pic>
              <p:nvPicPr>
                <p:cNvPr id="95" name="Object 21">
                  <a:extLst>
                    <a:ext uri="{FF2B5EF4-FFF2-40B4-BE49-F238E27FC236}">
                      <a16:creationId xmlns:a16="http://schemas.microsoft.com/office/drawing/2014/main" id="{BA2A49F8-2F01-409E-9C94-21A5900844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447619" y="3887637"/>
                  <a:ext cx="742857" cy="742857"/>
                </a:xfrm>
                <a:prstGeom prst="rect">
                  <a:avLst/>
                </a:prstGeom>
              </p:spPr>
            </p:pic>
          </p:grpSp>
          <p:grpSp>
            <p:nvGrpSpPr>
              <p:cNvPr id="88" name="그룹 1008">
                <a:extLst>
                  <a:ext uri="{FF2B5EF4-FFF2-40B4-BE49-F238E27FC236}">
                    <a16:creationId xmlns:a16="http://schemas.microsoft.com/office/drawing/2014/main" id="{02B55251-89A0-4190-ABF9-2124DEF2A37E}"/>
                  </a:ext>
                </a:extLst>
              </p:cNvPr>
              <p:cNvGrpSpPr/>
              <p:nvPr/>
            </p:nvGrpSpPr>
            <p:grpSpPr>
              <a:xfrm>
                <a:off x="2053059" y="536060"/>
                <a:ext cx="376345" cy="376345"/>
                <a:chOff x="3536788" y="3977596"/>
                <a:chExt cx="564518" cy="564518"/>
              </a:xfrm>
            </p:grpSpPr>
            <p:pic>
              <p:nvPicPr>
                <p:cNvPr id="94" name="Object 24">
                  <a:extLst>
                    <a:ext uri="{FF2B5EF4-FFF2-40B4-BE49-F238E27FC236}">
                      <a16:creationId xmlns:a16="http://schemas.microsoft.com/office/drawing/2014/main" id="{7EBD6C0D-3916-4F1E-BCFA-36B663A62A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36788" y="3977596"/>
                  <a:ext cx="564518" cy="564518"/>
                </a:xfrm>
                <a:prstGeom prst="rect">
                  <a:avLst/>
                </a:prstGeom>
              </p:spPr>
            </p:pic>
          </p:grpSp>
          <p:pic>
            <p:nvPicPr>
              <p:cNvPr id="90" name="Object 104">
                <a:extLst>
                  <a:ext uri="{FF2B5EF4-FFF2-40B4-BE49-F238E27FC236}">
                    <a16:creationId xmlns:a16="http://schemas.microsoft.com/office/drawing/2014/main" id="{4BBF4DBD-2CA8-4888-856E-1DE0ACA2A0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023570" y="533580"/>
                <a:ext cx="472599" cy="398101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팀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소개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540364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팀원 소개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01A7F44-22BA-4624-9C39-2618FCF30BA0}"/>
              </a:ext>
            </a:extLst>
          </p:cNvPr>
          <p:cNvGrpSpPr/>
          <p:nvPr/>
        </p:nvGrpSpPr>
        <p:grpSpPr>
          <a:xfrm>
            <a:off x="1835939" y="1712572"/>
            <a:ext cx="1420339" cy="1411880"/>
            <a:chOff x="1835939" y="2214598"/>
            <a:chExt cx="1420339" cy="1411880"/>
          </a:xfrm>
        </p:grpSpPr>
        <p:pic>
          <p:nvPicPr>
            <p:cNvPr id="177" name="그림 22" descr="남자">
              <a:extLst>
                <a:ext uri="{FF2B5EF4-FFF2-40B4-BE49-F238E27FC236}">
                  <a16:creationId xmlns:a16="http://schemas.microsoft.com/office/drawing/2014/main" id="{B3591696-2E81-41CB-BE62-D54DF2D65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868221" y="2238422"/>
              <a:ext cx="1388057" cy="1388056"/>
            </a:xfrm>
            <a:prstGeom prst="rect">
              <a:avLst/>
            </a:prstGeom>
          </p:spPr>
        </p:pic>
        <p:pic>
          <p:nvPicPr>
            <p:cNvPr id="100" name="그림 22" descr="남자">
              <a:extLst>
                <a:ext uri="{FF2B5EF4-FFF2-40B4-BE49-F238E27FC236}">
                  <a16:creationId xmlns:a16="http://schemas.microsoft.com/office/drawing/2014/main" id="{C07E23FE-17FA-4944-B61C-ABAB37F65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835939" y="2214598"/>
              <a:ext cx="1388057" cy="1388056"/>
            </a:xfrm>
            <a:prstGeom prst="rect">
              <a:avLst/>
            </a:prstGeom>
          </p:spPr>
        </p:pic>
      </p:grpSp>
      <p:sp>
        <p:nvSpPr>
          <p:cNvPr id="103" name="文本框 22">
            <a:extLst>
              <a:ext uri="{FF2B5EF4-FFF2-40B4-BE49-F238E27FC236}">
                <a16:creationId xmlns:a16="http://schemas.microsoft.com/office/drawing/2014/main" id="{58D5FC59-7C90-4CFA-806E-56814B04EC26}"/>
              </a:ext>
            </a:extLst>
          </p:cNvPr>
          <p:cNvSpPr txBox="1"/>
          <p:nvPr/>
        </p:nvSpPr>
        <p:spPr>
          <a:xfrm>
            <a:off x="1546750" y="1276004"/>
            <a:ext cx="196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팀장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: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전우성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나눔스퀘어OTF Bold" panose="020B0600000101010101" pitchFamily="34" charset="-127"/>
              <a:cs typeface="Helvetica" panose="020B0604020202020204" pitchFamily="34" charset="0"/>
            </a:endParaRPr>
          </a:p>
        </p:txBody>
      </p:sp>
      <p:sp>
        <p:nvSpPr>
          <p:cNvPr id="104" name="文本框 22">
            <a:extLst>
              <a:ext uri="{FF2B5EF4-FFF2-40B4-BE49-F238E27FC236}">
                <a16:creationId xmlns:a16="http://schemas.microsoft.com/office/drawing/2014/main" id="{16543A58-DAFD-4EB2-9187-A917E0FFCBF2}"/>
              </a:ext>
            </a:extLst>
          </p:cNvPr>
          <p:cNvSpPr txBox="1"/>
          <p:nvPr/>
        </p:nvSpPr>
        <p:spPr>
          <a:xfrm>
            <a:off x="4960532" y="1276004"/>
            <a:ext cx="196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팀원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: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주현종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나눔스퀘어OTF Bold" panose="020B0600000101010101" pitchFamily="34" charset="-127"/>
              <a:cs typeface="Helvetica" panose="020B0604020202020204" pitchFamily="34" charset="0"/>
            </a:endParaRPr>
          </a:p>
        </p:txBody>
      </p:sp>
      <p:sp>
        <p:nvSpPr>
          <p:cNvPr id="105" name="文本框 22">
            <a:extLst>
              <a:ext uri="{FF2B5EF4-FFF2-40B4-BE49-F238E27FC236}">
                <a16:creationId xmlns:a16="http://schemas.microsoft.com/office/drawing/2014/main" id="{55EEAF71-CB81-4D98-B149-ADFA081505B7}"/>
              </a:ext>
            </a:extLst>
          </p:cNvPr>
          <p:cNvSpPr txBox="1"/>
          <p:nvPr/>
        </p:nvSpPr>
        <p:spPr>
          <a:xfrm>
            <a:off x="8655521" y="1276004"/>
            <a:ext cx="196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팀원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: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김건승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나눔스퀘어OTF Bold" panose="020B0600000101010101" pitchFamily="34" charset="-127"/>
              <a:cs typeface="Helvetica" panose="020B0604020202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5293531-FAE0-4984-ADE5-ED399FBD8710}"/>
              </a:ext>
            </a:extLst>
          </p:cNvPr>
          <p:cNvGrpSpPr/>
          <p:nvPr/>
        </p:nvGrpSpPr>
        <p:grpSpPr>
          <a:xfrm>
            <a:off x="1227773" y="3290045"/>
            <a:ext cx="2598477" cy="2689413"/>
            <a:chOff x="876218" y="3818965"/>
            <a:chExt cx="3301587" cy="2689413"/>
          </a:xfrm>
        </p:grpSpPr>
        <p:grpSp>
          <p:nvGrpSpPr>
            <p:cNvPr id="107" name="그룹 1006">
              <a:extLst>
                <a:ext uri="{FF2B5EF4-FFF2-40B4-BE49-F238E27FC236}">
                  <a16:creationId xmlns:a16="http://schemas.microsoft.com/office/drawing/2014/main" id="{569CB258-5C6C-4C62-96DD-E1E254FB26A3}"/>
                </a:ext>
              </a:extLst>
            </p:cNvPr>
            <p:cNvGrpSpPr/>
            <p:nvPr/>
          </p:nvGrpSpPr>
          <p:grpSpPr>
            <a:xfrm>
              <a:off x="876218" y="3818965"/>
              <a:ext cx="3301587" cy="2689413"/>
              <a:chOff x="1342857" y="4209595"/>
              <a:chExt cx="4952381" cy="2190582"/>
            </a:xfrm>
          </p:grpSpPr>
          <p:pic>
            <p:nvPicPr>
              <p:cNvPr id="118" name="Object 17">
                <a:extLst>
                  <a:ext uri="{FF2B5EF4-FFF2-40B4-BE49-F238E27FC236}">
                    <a16:creationId xmlns:a16="http://schemas.microsoft.com/office/drawing/2014/main" id="{5EC0A944-8594-4316-9F6A-5D9BADDD2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19" name="Object 18">
                <a:extLst>
                  <a:ext uri="{FF2B5EF4-FFF2-40B4-BE49-F238E27FC236}">
                    <a16:creationId xmlns:a16="http://schemas.microsoft.com/office/drawing/2014/main" id="{E476DAC1-09E1-45C1-A7E6-CECD1E4CD7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pic>
          <p:nvPicPr>
            <p:cNvPr id="120" name="Object 27">
              <a:extLst>
                <a:ext uri="{FF2B5EF4-FFF2-40B4-BE49-F238E27FC236}">
                  <a16:creationId xmlns:a16="http://schemas.microsoft.com/office/drawing/2014/main" id="{2C22565A-D593-406B-AA5F-CD2199288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692" y="4376636"/>
              <a:ext cx="2920635" cy="11692"/>
            </a:xfrm>
            <a:prstGeom prst="rect">
              <a:avLst/>
            </a:prstGeom>
          </p:spPr>
        </p:pic>
        <p:pic>
          <p:nvPicPr>
            <p:cNvPr id="126" name="Object 27">
              <a:extLst>
                <a:ext uri="{FF2B5EF4-FFF2-40B4-BE49-F238E27FC236}">
                  <a16:creationId xmlns:a16="http://schemas.microsoft.com/office/drawing/2014/main" id="{BA5AC04C-9CC3-4E42-B87D-A846713E9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691" y="5273999"/>
              <a:ext cx="2920635" cy="11692"/>
            </a:xfrm>
            <a:prstGeom prst="rect">
              <a:avLst/>
            </a:prstGeom>
          </p:spPr>
        </p:pic>
        <p:pic>
          <p:nvPicPr>
            <p:cNvPr id="127" name="Object 27">
              <a:extLst>
                <a:ext uri="{FF2B5EF4-FFF2-40B4-BE49-F238E27FC236}">
                  <a16:creationId xmlns:a16="http://schemas.microsoft.com/office/drawing/2014/main" id="{143A304F-A715-4873-8292-EFFCFDE9F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5" y="4806971"/>
              <a:ext cx="2920635" cy="11692"/>
            </a:xfrm>
            <a:prstGeom prst="rect">
              <a:avLst/>
            </a:prstGeom>
          </p:spPr>
        </p:pic>
        <p:pic>
          <p:nvPicPr>
            <p:cNvPr id="129" name="Object 27">
              <a:extLst>
                <a:ext uri="{FF2B5EF4-FFF2-40B4-BE49-F238E27FC236}">
                  <a16:creationId xmlns:a16="http://schemas.microsoft.com/office/drawing/2014/main" id="{640E3F29-1D46-4C35-A58B-001D4B5B7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4" y="6171363"/>
              <a:ext cx="2920635" cy="11692"/>
            </a:xfrm>
            <a:prstGeom prst="rect">
              <a:avLst/>
            </a:prstGeom>
          </p:spPr>
        </p:pic>
        <p:pic>
          <p:nvPicPr>
            <p:cNvPr id="130" name="Object 27">
              <a:extLst>
                <a:ext uri="{FF2B5EF4-FFF2-40B4-BE49-F238E27FC236}">
                  <a16:creationId xmlns:a16="http://schemas.microsoft.com/office/drawing/2014/main" id="{C02B531A-0B9E-41A7-923E-E38EF79E3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3" y="5750505"/>
              <a:ext cx="2920635" cy="1169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97BBB3-5F94-47EC-90AA-71685B12F837}"/>
                </a:ext>
              </a:extLst>
            </p:cNvPr>
            <p:cNvSpPr txBox="1"/>
            <p:nvPr/>
          </p:nvSpPr>
          <p:spPr>
            <a:xfrm>
              <a:off x="1054112" y="4081750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관리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87ACC29-84E0-4B48-9DD0-326F5BBF3C3B}"/>
                </a:ext>
              </a:extLst>
            </p:cNvPr>
            <p:cNvSpPr txBox="1"/>
            <p:nvPr/>
          </p:nvSpPr>
          <p:spPr>
            <a:xfrm>
              <a:off x="1066691" y="4529972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블로그 개발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E8B77F6-4538-4852-8587-D6103D4076A4}"/>
                </a:ext>
              </a:extLst>
            </p:cNvPr>
            <p:cNvSpPr txBox="1"/>
            <p:nvPr/>
          </p:nvSpPr>
          <p:spPr>
            <a:xfrm>
              <a:off x="1066691" y="4978194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ㄴㄴㄴ</a:t>
              </a:r>
              <a:endParaRPr lang="ko-KR" altLang="en-US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5904789-9D4B-4971-BD2A-2B04791B1822}"/>
                </a:ext>
              </a:extLst>
            </p:cNvPr>
            <p:cNvSpPr txBox="1"/>
            <p:nvPr/>
          </p:nvSpPr>
          <p:spPr>
            <a:xfrm>
              <a:off x="1066691" y="5479792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ㄴㄴㄴ</a:t>
              </a:r>
              <a:endParaRPr lang="ko-KR" altLang="en-US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D2DEBEE-6F99-409F-919B-7C0ACCD10C39}"/>
                </a:ext>
              </a:extLst>
            </p:cNvPr>
            <p:cNvSpPr txBox="1"/>
            <p:nvPr/>
          </p:nvSpPr>
          <p:spPr>
            <a:xfrm>
              <a:off x="1066691" y="5899770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ㄴㄴㄴ</a:t>
              </a:r>
              <a:endParaRPr lang="ko-KR" altLang="en-US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9AAA226F-F1AE-4888-A61B-19E8293FC0C9}"/>
              </a:ext>
            </a:extLst>
          </p:cNvPr>
          <p:cNvGrpSpPr/>
          <p:nvPr/>
        </p:nvGrpSpPr>
        <p:grpSpPr>
          <a:xfrm>
            <a:off x="4641555" y="3290045"/>
            <a:ext cx="2598477" cy="2689413"/>
            <a:chOff x="876218" y="3818965"/>
            <a:chExt cx="3301587" cy="2689413"/>
          </a:xfrm>
        </p:grpSpPr>
        <p:grpSp>
          <p:nvGrpSpPr>
            <p:cNvPr id="150" name="그룹 1006">
              <a:extLst>
                <a:ext uri="{FF2B5EF4-FFF2-40B4-BE49-F238E27FC236}">
                  <a16:creationId xmlns:a16="http://schemas.microsoft.com/office/drawing/2014/main" id="{995329C7-16F2-4A08-860A-F2152A274204}"/>
                </a:ext>
              </a:extLst>
            </p:cNvPr>
            <p:cNvGrpSpPr/>
            <p:nvPr/>
          </p:nvGrpSpPr>
          <p:grpSpPr>
            <a:xfrm>
              <a:off x="876218" y="3818965"/>
              <a:ext cx="3301587" cy="2689413"/>
              <a:chOff x="1342857" y="4209595"/>
              <a:chExt cx="4952381" cy="2190582"/>
            </a:xfrm>
          </p:grpSpPr>
          <p:pic>
            <p:nvPicPr>
              <p:cNvPr id="161" name="Object 17">
                <a:extLst>
                  <a:ext uri="{FF2B5EF4-FFF2-40B4-BE49-F238E27FC236}">
                    <a16:creationId xmlns:a16="http://schemas.microsoft.com/office/drawing/2014/main" id="{7249EB15-C913-45ED-AC6C-4B7EA4F2C9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62" name="Object 18">
                <a:extLst>
                  <a:ext uri="{FF2B5EF4-FFF2-40B4-BE49-F238E27FC236}">
                    <a16:creationId xmlns:a16="http://schemas.microsoft.com/office/drawing/2014/main" id="{75E467E5-9A7A-423D-B450-77A2268224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pic>
          <p:nvPicPr>
            <p:cNvPr id="151" name="Object 27">
              <a:extLst>
                <a:ext uri="{FF2B5EF4-FFF2-40B4-BE49-F238E27FC236}">
                  <a16:creationId xmlns:a16="http://schemas.microsoft.com/office/drawing/2014/main" id="{9894BAEB-DE08-44D0-803A-DCBF8BEE0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692" y="4376636"/>
              <a:ext cx="2920635" cy="11692"/>
            </a:xfrm>
            <a:prstGeom prst="rect">
              <a:avLst/>
            </a:prstGeom>
          </p:spPr>
        </p:pic>
        <p:pic>
          <p:nvPicPr>
            <p:cNvPr id="152" name="Object 27">
              <a:extLst>
                <a:ext uri="{FF2B5EF4-FFF2-40B4-BE49-F238E27FC236}">
                  <a16:creationId xmlns:a16="http://schemas.microsoft.com/office/drawing/2014/main" id="{AB60E279-CF84-4123-92C2-13F7CCFFF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691" y="5273999"/>
              <a:ext cx="2920635" cy="11692"/>
            </a:xfrm>
            <a:prstGeom prst="rect">
              <a:avLst/>
            </a:prstGeom>
          </p:spPr>
        </p:pic>
        <p:pic>
          <p:nvPicPr>
            <p:cNvPr id="153" name="Object 27">
              <a:extLst>
                <a:ext uri="{FF2B5EF4-FFF2-40B4-BE49-F238E27FC236}">
                  <a16:creationId xmlns:a16="http://schemas.microsoft.com/office/drawing/2014/main" id="{7C7722B7-8A49-4E43-97DF-963A2F5E6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5" y="4806971"/>
              <a:ext cx="2920635" cy="11692"/>
            </a:xfrm>
            <a:prstGeom prst="rect">
              <a:avLst/>
            </a:prstGeom>
          </p:spPr>
        </p:pic>
        <p:pic>
          <p:nvPicPr>
            <p:cNvPr id="154" name="Object 27">
              <a:extLst>
                <a:ext uri="{FF2B5EF4-FFF2-40B4-BE49-F238E27FC236}">
                  <a16:creationId xmlns:a16="http://schemas.microsoft.com/office/drawing/2014/main" id="{7032B7A3-E715-4339-BE2D-94DF6BC16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4" y="6171363"/>
              <a:ext cx="2920635" cy="11692"/>
            </a:xfrm>
            <a:prstGeom prst="rect">
              <a:avLst/>
            </a:prstGeom>
          </p:spPr>
        </p:pic>
        <p:pic>
          <p:nvPicPr>
            <p:cNvPr id="155" name="Object 27">
              <a:extLst>
                <a:ext uri="{FF2B5EF4-FFF2-40B4-BE49-F238E27FC236}">
                  <a16:creationId xmlns:a16="http://schemas.microsoft.com/office/drawing/2014/main" id="{095C6E79-3C6A-44F8-B6F1-414E16F01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3" y="5750505"/>
              <a:ext cx="2920635" cy="11692"/>
            </a:xfrm>
            <a:prstGeom prst="rect">
              <a:avLst/>
            </a:prstGeom>
          </p:spPr>
        </p:pic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447742F-260A-40D2-879E-639B6C83D1AB}"/>
                </a:ext>
              </a:extLst>
            </p:cNvPr>
            <p:cNvSpPr txBox="1"/>
            <p:nvPr/>
          </p:nvSpPr>
          <p:spPr>
            <a:xfrm>
              <a:off x="1054112" y="4081750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관리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3777908-30B6-4359-8306-EE27C5BD43CB}"/>
                </a:ext>
              </a:extLst>
            </p:cNvPr>
            <p:cNvSpPr txBox="1"/>
            <p:nvPr/>
          </p:nvSpPr>
          <p:spPr>
            <a:xfrm>
              <a:off x="1066691" y="4529972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블로그 개발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57D77A9-BEF4-419C-9F10-A23973D0F39E}"/>
                </a:ext>
              </a:extLst>
            </p:cNvPr>
            <p:cNvSpPr txBox="1"/>
            <p:nvPr/>
          </p:nvSpPr>
          <p:spPr>
            <a:xfrm>
              <a:off x="1066691" y="4978194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ㄴㄴㄴ</a:t>
              </a:r>
              <a:endParaRPr lang="ko-KR" altLang="en-US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E65CDE2-9AB3-485E-96BB-17AD427AC210}"/>
                </a:ext>
              </a:extLst>
            </p:cNvPr>
            <p:cNvSpPr txBox="1"/>
            <p:nvPr/>
          </p:nvSpPr>
          <p:spPr>
            <a:xfrm>
              <a:off x="1066691" y="5479792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ㄴㄴㄴ</a:t>
              </a:r>
              <a:endParaRPr lang="ko-KR" altLang="en-US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C4A8592C-CAAE-4496-87A8-3CBF4D3A9633}"/>
                </a:ext>
              </a:extLst>
            </p:cNvPr>
            <p:cNvSpPr txBox="1"/>
            <p:nvPr/>
          </p:nvSpPr>
          <p:spPr>
            <a:xfrm>
              <a:off x="1066691" y="5899770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ㄴㄴㄴ</a:t>
              </a:r>
              <a:endParaRPr lang="ko-KR" altLang="en-US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5CD7008C-E20F-478C-AC7A-9851CF690426}"/>
              </a:ext>
            </a:extLst>
          </p:cNvPr>
          <p:cNvGrpSpPr/>
          <p:nvPr/>
        </p:nvGrpSpPr>
        <p:grpSpPr>
          <a:xfrm>
            <a:off x="8336544" y="3290045"/>
            <a:ext cx="2598477" cy="2689413"/>
            <a:chOff x="876218" y="3818965"/>
            <a:chExt cx="3301587" cy="2689413"/>
          </a:xfrm>
        </p:grpSpPr>
        <p:grpSp>
          <p:nvGrpSpPr>
            <p:cNvPr id="164" name="그룹 1006">
              <a:extLst>
                <a:ext uri="{FF2B5EF4-FFF2-40B4-BE49-F238E27FC236}">
                  <a16:creationId xmlns:a16="http://schemas.microsoft.com/office/drawing/2014/main" id="{954C1561-0511-496D-901B-20CCD4253759}"/>
                </a:ext>
              </a:extLst>
            </p:cNvPr>
            <p:cNvGrpSpPr/>
            <p:nvPr/>
          </p:nvGrpSpPr>
          <p:grpSpPr>
            <a:xfrm>
              <a:off x="876218" y="3818965"/>
              <a:ext cx="3301587" cy="2689413"/>
              <a:chOff x="1342857" y="4209595"/>
              <a:chExt cx="4952381" cy="2190582"/>
            </a:xfrm>
          </p:grpSpPr>
          <p:pic>
            <p:nvPicPr>
              <p:cNvPr id="175" name="Object 17">
                <a:extLst>
                  <a:ext uri="{FF2B5EF4-FFF2-40B4-BE49-F238E27FC236}">
                    <a16:creationId xmlns:a16="http://schemas.microsoft.com/office/drawing/2014/main" id="{7E4697D4-6D49-4540-A6D7-38E782933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76" name="Object 18">
                <a:extLst>
                  <a:ext uri="{FF2B5EF4-FFF2-40B4-BE49-F238E27FC236}">
                    <a16:creationId xmlns:a16="http://schemas.microsoft.com/office/drawing/2014/main" id="{590F1631-CDE3-4D2D-B02B-C108A91EB3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pic>
          <p:nvPicPr>
            <p:cNvPr id="165" name="Object 27">
              <a:extLst>
                <a:ext uri="{FF2B5EF4-FFF2-40B4-BE49-F238E27FC236}">
                  <a16:creationId xmlns:a16="http://schemas.microsoft.com/office/drawing/2014/main" id="{67C06CC5-340B-4ECC-84DA-C22F221BC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692" y="4376636"/>
              <a:ext cx="2920635" cy="11692"/>
            </a:xfrm>
            <a:prstGeom prst="rect">
              <a:avLst/>
            </a:prstGeom>
          </p:spPr>
        </p:pic>
        <p:pic>
          <p:nvPicPr>
            <p:cNvPr id="166" name="Object 27">
              <a:extLst>
                <a:ext uri="{FF2B5EF4-FFF2-40B4-BE49-F238E27FC236}">
                  <a16:creationId xmlns:a16="http://schemas.microsoft.com/office/drawing/2014/main" id="{D68139C9-37D3-4DD9-B56D-D01480E47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691" y="5273999"/>
              <a:ext cx="2920635" cy="11692"/>
            </a:xfrm>
            <a:prstGeom prst="rect">
              <a:avLst/>
            </a:prstGeom>
          </p:spPr>
        </p:pic>
        <p:pic>
          <p:nvPicPr>
            <p:cNvPr id="167" name="Object 27">
              <a:extLst>
                <a:ext uri="{FF2B5EF4-FFF2-40B4-BE49-F238E27FC236}">
                  <a16:creationId xmlns:a16="http://schemas.microsoft.com/office/drawing/2014/main" id="{DED01182-81B1-47DE-9D11-E9E615539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5" y="4806971"/>
              <a:ext cx="2920635" cy="11692"/>
            </a:xfrm>
            <a:prstGeom prst="rect">
              <a:avLst/>
            </a:prstGeom>
          </p:spPr>
        </p:pic>
        <p:pic>
          <p:nvPicPr>
            <p:cNvPr id="168" name="Object 27">
              <a:extLst>
                <a:ext uri="{FF2B5EF4-FFF2-40B4-BE49-F238E27FC236}">
                  <a16:creationId xmlns:a16="http://schemas.microsoft.com/office/drawing/2014/main" id="{999F8E8B-64B2-428F-A54E-37B729691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4" y="6171363"/>
              <a:ext cx="2920635" cy="11692"/>
            </a:xfrm>
            <a:prstGeom prst="rect">
              <a:avLst/>
            </a:prstGeom>
          </p:spPr>
        </p:pic>
        <p:pic>
          <p:nvPicPr>
            <p:cNvPr id="169" name="Object 27">
              <a:extLst>
                <a:ext uri="{FF2B5EF4-FFF2-40B4-BE49-F238E27FC236}">
                  <a16:creationId xmlns:a16="http://schemas.microsoft.com/office/drawing/2014/main" id="{1AF8EA6E-6146-4626-B184-0ECEABE4F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3" y="5750505"/>
              <a:ext cx="2920635" cy="11692"/>
            </a:xfrm>
            <a:prstGeom prst="rect">
              <a:avLst/>
            </a:prstGeom>
          </p:spPr>
        </p:pic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BD13B78-096A-4E9B-BF7B-8B93D7E45BBE}"/>
                </a:ext>
              </a:extLst>
            </p:cNvPr>
            <p:cNvSpPr txBox="1"/>
            <p:nvPr/>
          </p:nvSpPr>
          <p:spPr>
            <a:xfrm>
              <a:off x="1054112" y="4081750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관리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DD03835-6777-4108-AA14-E841FD3A8AC8}"/>
                </a:ext>
              </a:extLst>
            </p:cNvPr>
            <p:cNvSpPr txBox="1"/>
            <p:nvPr/>
          </p:nvSpPr>
          <p:spPr>
            <a:xfrm>
              <a:off x="1066691" y="4529972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블로그 개발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A045BD1-F593-4332-9FEC-35F80C249281}"/>
                </a:ext>
              </a:extLst>
            </p:cNvPr>
            <p:cNvSpPr txBox="1"/>
            <p:nvPr/>
          </p:nvSpPr>
          <p:spPr>
            <a:xfrm>
              <a:off x="1066691" y="4978194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ㄴㄴㄴ</a:t>
              </a:r>
              <a:endParaRPr lang="ko-KR" altLang="en-US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78B4BA9-49B2-4E25-9268-5974D5C2A4F9}"/>
                </a:ext>
              </a:extLst>
            </p:cNvPr>
            <p:cNvSpPr txBox="1"/>
            <p:nvPr/>
          </p:nvSpPr>
          <p:spPr>
            <a:xfrm>
              <a:off x="1066691" y="5479792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ㄴㄴㄴ</a:t>
              </a:r>
              <a:endParaRPr lang="ko-KR" altLang="en-US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91A45071-CCD1-4E92-97BE-C1D4985CE9DF}"/>
                </a:ext>
              </a:extLst>
            </p:cNvPr>
            <p:cNvSpPr txBox="1"/>
            <p:nvPr/>
          </p:nvSpPr>
          <p:spPr>
            <a:xfrm>
              <a:off x="1066691" y="5899770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ㄴㄴㄴ</a:t>
              </a:r>
              <a:endParaRPr lang="ko-KR" altLang="en-US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AEA17ED0-AC7F-4228-BA72-14F4554255A0}"/>
              </a:ext>
            </a:extLst>
          </p:cNvPr>
          <p:cNvGrpSpPr/>
          <p:nvPr/>
        </p:nvGrpSpPr>
        <p:grpSpPr>
          <a:xfrm>
            <a:off x="5220720" y="1712572"/>
            <a:ext cx="1420339" cy="1411880"/>
            <a:chOff x="1835939" y="2214598"/>
            <a:chExt cx="1420339" cy="1411880"/>
          </a:xfrm>
        </p:grpSpPr>
        <p:pic>
          <p:nvPicPr>
            <p:cNvPr id="196" name="그림 22" descr="남자">
              <a:extLst>
                <a:ext uri="{FF2B5EF4-FFF2-40B4-BE49-F238E27FC236}">
                  <a16:creationId xmlns:a16="http://schemas.microsoft.com/office/drawing/2014/main" id="{DC1A9937-764B-46B4-B2D7-4C8714883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868221" y="2238422"/>
              <a:ext cx="1388057" cy="1388056"/>
            </a:xfrm>
            <a:prstGeom prst="rect">
              <a:avLst/>
            </a:prstGeom>
          </p:spPr>
        </p:pic>
        <p:pic>
          <p:nvPicPr>
            <p:cNvPr id="197" name="그림 22" descr="남자">
              <a:extLst>
                <a:ext uri="{FF2B5EF4-FFF2-40B4-BE49-F238E27FC236}">
                  <a16:creationId xmlns:a16="http://schemas.microsoft.com/office/drawing/2014/main" id="{3C13E25F-6635-435B-957F-6C2F8F510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835939" y="2214598"/>
              <a:ext cx="1388057" cy="1388056"/>
            </a:xfrm>
            <a:prstGeom prst="rect">
              <a:avLst/>
            </a:prstGeom>
          </p:spPr>
        </p:pic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A5478C99-1A91-4248-AD0A-9B87D38A677F}"/>
              </a:ext>
            </a:extLst>
          </p:cNvPr>
          <p:cNvGrpSpPr/>
          <p:nvPr/>
        </p:nvGrpSpPr>
        <p:grpSpPr>
          <a:xfrm>
            <a:off x="8915709" y="1712572"/>
            <a:ext cx="1420339" cy="1411880"/>
            <a:chOff x="1835939" y="2214598"/>
            <a:chExt cx="1420339" cy="1411880"/>
          </a:xfrm>
        </p:grpSpPr>
        <p:pic>
          <p:nvPicPr>
            <p:cNvPr id="199" name="그림 22" descr="남자">
              <a:extLst>
                <a:ext uri="{FF2B5EF4-FFF2-40B4-BE49-F238E27FC236}">
                  <a16:creationId xmlns:a16="http://schemas.microsoft.com/office/drawing/2014/main" id="{1F38D2C4-A938-4E9A-894D-E71C7ECD8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868221" y="2238422"/>
              <a:ext cx="1388057" cy="1388056"/>
            </a:xfrm>
            <a:prstGeom prst="rect">
              <a:avLst/>
            </a:prstGeom>
          </p:spPr>
        </p:pic>
        <p:pic>
          <p:nvPicPr>
            <p:cNvPr id="200" name="그림 22" descr="남자">
              <a:extLst>
                <a:ext uri="{FF2B5EF4-FFF2-40B4-BE49-F238E27FC236}">
                  <a16:creationId xmlns:a16="http://schemas.microsoft.com/office/drawing/2014/main" id="{E4F58986-F6A8-48CB-94FB-5A9F87F0C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835939" y="2214598"/>
              <a:ext cx="1388057" cy="1388056"/>
            </a:xfrm>
            <a:prstGeom prst="rect">
              <a:avLst/>
            </a:prstGeom>
          </p:spPr>
        </p:pic>
      </p:grpSp>
      <p:grpSp>
        <p:nvGrpSpPr>
          <p:cNvPr id="201" name="그룹 1017">
            <a:extLst>
              <a:ext uri="{FF2B5EF4-FFF2-40B4-BE49-F238E27FC236}">
                <a16:creationId xmlns:a16="http://schemas.microsoft.com/office/drawing/2014/main" id="{40C5D0E6-757A-41F5-B7D2-818F6BAA7E84}"/>
              </a:ext>
            </a:extLst>
          </p:cNvPr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202" name="Object 52">
              <a:extLst>
                <a:ext uri="{FF2B5EF4-FFF2-40B4-BE49-F238E27FC236}">
                  <a16:creationId xmlns:a16="http://schemas.microsoft.com/office/drawing/2014/main" id="{3B96FD4C-149C-494F-B6A7-ABC1FB621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203" name="그룹 1018">
            <a:extLst>
              <a:ext uri="{FF2B5EF4-FFF2-40B4-BE49-F238E27FC236}">
                <a16:creationId xmlns:a16="http://schemas.microsoft.com/office/drawing/2014/main" id="{B1F57205-EC75-43EF-A290-E2C9C44D4DE7}"/>
              </a:ext>
            </a:extLst>
          </p:cNvPr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204" name="Object 55">
              <a:extLst>
                <a:ext uri="{FF2B5EF4-FFF2-40B4-BE49-F238E27FC236}">
                  <a16:creationId xmlns:a16="http://schemas.microsoft.com/office/drawing/2014/main" id="{D3C8CFFA-12D3-47F1-BFC9-E42375502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266B7005-A055-49CA-8130-16041B0CC833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3/60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102" name="그룹 1004">
            <a:extLst>
              <a:ext uri="{FF2B5EF4-FFF2-40B4-BE49-F238E27FC236}">
                <a16:creationId xmlns:a16="http://schemas.microsoft.com/office/drawing/2014/main" id="{4BDB1870-45D0-4BC5-80C4-5A2AB7821FC2}"/>
              </a:ext>
            </a:extLst>
          </p:cNvPr>
          <p:cNvGrpSpPr/>
          <p:nvPr/>
        </p:nvGrpSpPr>
        <p:grpSpPr>
          <a:xfrm>
            <a:off x="888889" y="3428571"/>
            <a:ext cx="10410569" cy="9348"/>
            <a:chOff x="1333333" y="5142857"/>
            <a:chExt cx="15615853" cy="14022"/>
          </a:xfrm>
        </p:grpSpPr>
        <p:pic>
          <p:nvPicPr>
            <p:cNvPr id="106" name="Object 11">
              <a:extLst>
                <a:ext uri="{FF2B5EF4-FFF2-40B4-BE49-F238E27FC236}">
                  <a16:creationId xmlns:a16="http://schemas.microsoft.com/office/drawing/2014/main" id="{827DA4B7-E35D-435B-A08A-974BB1F4B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333" y="5142857"/>
              <a:ext cx="15615853" cy="14022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소개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21087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 개요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2/60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02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grpSp>
        <p:nvGrpSpPr>
          <p:cNvPr id="84" name="그룹 1007">
            <a:extLst>
              <a:ext uri="{FF2B5EF4-FFF2-40B4-BE49-F238E27FC236}">
                <a16:creationId xmlns:a16="http://schemas.microsoft.com/office/drawing/2014/main" id="{8892D3F9-3DCF-4051-95FC-7596A29E6DCF}"/>
              </a:ext>
            </a:extLst>
          </p:cNvPr>
          <p:cNvGrpSpPr/>
          <p:nvPr/>
        </p:nvGrpSpPr>
        <p:grpSpPr>
          <a:xfrm>
            <a:off x="4349207" y="1682541"/>
            <a:ext cx="3492063" cy="3492063"/>
            <a:chOff x="6523810" y="2523810"/>
            <a:chExt cx="5238095" cy="5238095"/>
          </a:xfrm>
        </p:grpSpPr>
        <p:pic>
          <p:nvPicPr>
            <p:cNvPr id="85" name="Object 20">
              <a:extLst>
                <a:ext uri="{FF2B5EF4-FFF2-40B4-BE49-F238E27FC236}">
                  <a16:creationId xmlns:a16="http://schemas.microsoft.com/office/drawing/2014/main" id="{69C75D62-03AC-405F-8B0C-27859D50A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04762" y="106227"/>
              <a:ext cx="10476190" cy="10476190"/>
            </a:xfrm>
            <a:prstGeom prst="rect">
              <a:avLst/>
            </a:prstGeom>
          </p:spPr>
        </p:pic>
        <p:pic>
          <p:nvPicPr>
            <p:cNvPr id="86" name="Object 21">
              <a:extLst>
                <a:ext uri="{FF2B5EF4-FFF2-40B4-BE49-F238E27FC236}">
                  <a16:creationId xmlns:a16="http://schemas.microsoft.com/office/drawing/2014/main" id="{FA859917-E40D-4BDB-A267-E020460A9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23810" y="2523810"/>
              <a:ext cx="5238095" cy="5238095"/>
            </a:xfrm>
            <a:prstGeom prst="rect">
              <a:avLst/>
            </a:prstGeom>
          </p:spPr>
        </p:pic>
      </p:grpSp>
      <p:grpSp>
        <p:nvGrpSpPr>
          <p:cNvPr id="99" name="그룹 1008">
            <a:extLst>
              <a:ext uri="{FF2B5EF4-FFF2-40B4-BE49-F238E27FC236}">
                <a16:creationId xmlns:a16="http://schemas.microsoft.com/office/drawing/2014/main" id="{0C3ADB1F-B1A1-43C5-9B49-4D045E3EA2DB}"/>
              </a:ext>
            </a:extLst>
          </p:cNvPr>
          <p:cNvGrpSpPr/>
          <p:nvPr/>
        </p:nvGrpSpPr>
        <p:grpSpPr>
          <a:xfrm>
            <a:off x="4517430" y="1841270"/>
            <a:ext cx="3174603" cy="3174603"/>
            <a:chOff x="6767267" y="2767578"/>
            <a:chExt cx="4761905" cy="4761905"/>
          </a:xfrm>
        </p:grpSpPr>
        <p:pic>
          <p:nvPicPr>
            <p:cNvPr id="101" name="Object 24">
              <a:extLst>
                <a:ext uri="{FF2B5EF4-FFF2-40B4-BE49-F238E27FC236}">
                  <a16:creationId xmlns:a16="http://schemas.microsoft.com/office/drawing/2014/main" id="{BB77CA58-BB89-458D-B6E9-9559FCF72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67267" y="2767578"/>
              <a:ext cx="4761905" cy="4761905"/>
            </a:xfrm>
            <a:prstGeom prst="rect">
              <a:avLst/>
            </a:prstGeom>
          </p:spPr>
        </p:pic>
      </p:grpSp>
      <p:grpSp>
        <p:nvGrpSpPr>
          <p:cNvPr id="91" name="그룹 1009">
            <a:extLst>
              <a:ext uri="{FF2B5EF4-FFF2-40B4-BE49-F238E27FC236}">
                <a16:creationId xmlns:a16="http://schemas.microsoft.com/office/drawing/2014/main" id="{38625354-CF88-4D96-B270-83CE659B16A3}"/>
              </a:ext>
            </a:extLst>
          </p:cNvPr>
          <p:cNvGrpSpPr/>
          <p:nvPr/>
        </p:nvGrpSpPr>
        <p:grpSpPr>
          <a:xfrm>
            <a:off x="5349989" y="1352393"/>
            <a:ext cx="1509486" cy="1349103"/>
            <a:chOff x="8024983" y="2028589"/>
            <a:chExt cx="2264229" cy="2023655"/>
          </a:xfrm>
        </p:grpSpPr>
        <p:pic>
          <p:nvPicPr>
            <p:cNvPr id="96" name="Object 27">
              <a:extLst>
                <a:ext uri="{FF2B5EF4-FFF2-40B4-BE49-F238E27FC236}">
                  <a16:creationId xmlns:a16="http://schemas.microsoft.com/office/drawing/2014/main" id="{678FB723-DBE7-4895-BEB5-34750C340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24983" y="2028589"/>
              <a:ext cx="2264229" cy="202365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F30D0AA-BB37-4765-82B9-003600CD95F1}"/>
              </a:ext>
            </a:extLst>
          </p:cNvPr>
          <p:cNvSpPr txBox="1"/>
          <p:nvPr/>
        </p:nvSpPr>
        <p:spPr>
          <a:xfrm>
            <a:off x="4792586" y="2778052"/>
            <a:ext cx="26031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</a:t>
            </a:r>
            <a:endParaRPr lang="en-US" altLang="ko-KR" sz="48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sz="4800" dirty="0">
                <a:solidFill>
                  <a:srgbClr val="3958E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07290E-35A6-404C-A0CF-5CC4E4BB8FFE}"/>
              </a:ext>
            </a:extLst>
          </p:cNvPr>
          <p:cNvSpPr txBox="1"/>
          <p:nvPr/>
        </p:nvSpPr>
        <p:spPr>
          <a:xfrm>
            <a:off x="879287" y="1917607"/>
            <a:ext cx="2920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 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609813-1300-4979-8D5D-8C74DC9E93D1}"/>
              </a:ext>
            </a:extLst>
          </p:cNvPr>
          <p:cNvSpPr txBox="1"/>
          <p:nvPr/>
        </p:nvSpPr>
        <p:spPr>
          <a:xfrm>
            <a:off x="888889" y="2607280"/>
            <a:ext cx="2740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이젠 컴퍼니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5AC98DC-F329-420A-8FFB-FF2BEA8A42C5}"/>
              </a:ext>
            </a:extLst>
          </p:cNvPr>
          <p:cNvSpPr txBox="1"/>
          <p:nvPr/>
        </p:nvSpPr>
        <p:spPr>
          <a:xfrm>
            <a:off x="879287" y="3785566"/>
            <a:ext cx="2920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기획의도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DD5342A-4705-4CEC-8004-D5C9DB17BD0F}"/>
              </a:ext>
            </a:extLst>
          </p:cNvPr>
          <p:cNvSpPr txBox="1"/>
          <p:nvPr/>
        </p:nvSpPr>
        <p:spPr>
          <a:xfrm>
            <a:off x="879287" y="4476734"/>
            <a:ext cx="304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스프링 프레임워크를 이용해 </a:t>
            </a:r>
            <a:endParaRPr lang="en-US" altLang="ko-KR" sz="1400" dirty="0">
              <a:solidFill>
                <a:srgbClr val="8295E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기업 커뮤니티 게시판을 구현해보고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3585BB0-E262-495D-B164-A2C1E72BC7E8}"/>
              </a:ext>
            </a:extLst>
          </p:cNvPr>
          <p:cNvSpPr txBox="1"/>
          <p:nvPr/>
        </p:nvSpPr>
        <p:spPr>
          <a:xfrm>
            <a:off x="8412698" y="1911809"/>
            <a:ext cx="2920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개발기간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14F343D-76B8-4E46-9732-2FCAD8DF2CA0}"/>
              </a:ext>
            </a:extLst>
          </p:cNvPr>
          <p:cNvSpPr txBox="1"/>
          <p:nvPr/>
        </p:nvSpPr>
        <p:spPr>
          <a:xfrm>
            <a:off x="8603695" y="2599414"/>
            <a:ext cx="2740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2024.03.00</a:t>
            </a:r>
            <a:r>
              <a:rPr lang="ko-KR" altLang="en-US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~</a:t>
            </a:r>
            <a:r>
              <a:rPr lang="ko-KR" altLang="en-US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2024.04.16</a:t>
            </a:r>
            <a:endParaRPr lang="ko-KR" altLang="en-US" sz="1400" dirty="0">
              <a:solidFill>
                <a:srgbClr val="8295E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F5AA652-D447-44E3-BE08-ED5636BFF1DA}"/>
              </a:ext>
            </a:extLst>
          </p:cNvPr>
          <p:cNvSpPr txBox="1"/>
          <p:nvPr/>
        </p:nvSpPr>
        <p:spPr>
          <a:xfrm>
            <a:off x="8452869" y="3785566"/>
            <a:ext cx="2920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개발내역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C309CFB-CD4C-4BEA-B24D-CD6D2E819C1E}"/>
              </a:ext>
            </a:extLst>
          </p:cNvPr>
          <p:cNvSpPr txBox="1"/>
          <p:nvPr/>
        </p:nvSpPr>
        <p:spPr>
          <a:xfrm>
            <a:off x="7584141" y="4476734"/>
            <a:ext cx="37932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2024.03.00</a:t>
            </a:r>
            <a:r>
              <a:rPr lang="ko-KR" altLang="en-US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~</a:t>
            </a:r>
            <a:r>
              <a:rPr lang="ko-KR" altLang="en-US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2024.04.16  :              </a:t>
            </a:r>
            <a:r>
              <a:rPr lang="ko-KR" altLang="en-US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주제선정</a:t>
            </a:r>
            <a:endParaRPr lang="en-US" altLang="ko-KR" sz="1400" dirty="0">
              <a:solidFill>
                <a:srgbClr val="8295E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r"/>
            <a:r>
              <a:rPr lang="en-US" altLang="ko-KR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2024.03.00</a:t>
            </a:r>
            <a:r>
              <a:rPr lang="ko-KR" altLang="en-US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~</a:t>
            </a:r>
            <a:r>
              <a:rPr lang="ko-KR" altLang="en-US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2024.04.16  :  </a:t>
            </a:r>
            <a:r>
              <a:rPr lang="ko-KR" altLang="en-US" sz="1400" dirty="0" err="1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유즈케이스</a:t>
            </a:r>
            <a:r>
              <a:rPr lang="ko-KR" altLang="en-US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작성</a:t>
            </a:r>
          </a:p>
          <a:p>
            <a:pPr algn="r"/>
            <a:endParaRPr lang="ko-KR" altLang="en-US" sz="1400" dirty="0">
              <a:solidFill>
                <a:srgbClr val="8295E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606267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FC8E25B-2837-4D12-824F-66C88A5AE4D3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1993613" y="476087"/>
              <a:chExt cx="495238" cy="495238"/>
            </a:xfrm>
          </p:grpSpPr>
          <p:grpSp>
            <p:nvGrpSpPr>
              <p:cNvPr id="87" name="그룹 1007">
                <a:extLst>
                  <a:ext uri="{FF2B5EF4-FFF2-40B4-BE49-F238E27FC236}">
                    <a16:creationId xmlns:a16="http://schemas.microsoft.com/office/drawing/2014/main" id="{DC2DE087-4B2F-482A-9BA2-AA1AF8D4AF9B}"/>
                  </a:ext>
                </a:extLst>
              </p:cNvPr>
              <p:cNvGrpSpPr/>
              <p:nvPr/>
            </p:nvGrpSpPr>
            <p:grpSpPr>
              <a:xfrm>
                <a:off x="1993613" y="476087"/>
                <a:ext cx="495238" cy="495238"/>
                <a:chOff x="3447619" y="3887637"/>
                <a:chExt cx="742857" cy="742857"/>
              </a:xfrm>
            </p:grpSpPr>
            <p:pic>
              <p:nvPicPr>
                <p:cNvPr id="95" name="Object 21">
                  <a:extLst>
                    <a:ext uri="{FF2B5EF4-FFF2-40B4-BE49-F238E27FC236}">
                      <a16:creationId xmlns:a16="http://schemas.microsoft.com/office/drawing/2014/main" id="{BA2A49F8-2F01-409E-9C94-21A5900844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447619" y="3887637"/>
                  <a:ext cx="742857" cy="742857"/>
                </a:xfrm>
                <a:prstGeom prst="rect">
                  <a:avLst/>
                </a:prstGeom>
              </p:spPr>
            </p:pic>
          </p:grpSp>
          <p:grpSp>
            <p:nvGrpSpPr>
              <p:cNvPr id="88" name="그룹 1008">
                <a:extLst>
                  <a:ext uri="{FF2B5EF4-FFF2-40B4-BE49-F238E27FC236}">
                    <a16:creationId xmlns:a16="http://schemas.microsoft.com/office/drawing/2014/main" id="{02B55251-89A0-4190-ABF9-2124DEF2A37E}"/>
                  </a:ext>
                </a:extLst>
              </p:cNvPr>
              <p:cNvGrpSpPr/>
              <p:nvPr/>
            </p:nvGrpSpPr>
            <p:grpSpPr>
              <a:xfrm>
                <a:off x="2053059" y="536060"/>
                <a:ext cx="376345" cy="376345"/>
                <a:chOff x="3536788" y="3977596"/>
                <a:chExt cx="564518" cy="564518"/>
              </a:xfrm>
            </p:grpSpPr>
            <p:pic>
              <p:nvPicPr>
                <p:cNvPr id="94" name="Object 24">
                  <a:extLst>
                    <a:ext uri="{FF2B5EF4-FFF2-40B4-BE49-F238E27FC236}">
                      <a16:creationId xmlns:a16="http://schemas.microsoft.com/office/drawing/2014/main" id="{7EBD6C0D-3916-4F1E-BCFA-36B663A62A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36788" y="3977596"/>
                  <a:ext cx="564518" cy="564518"/>
                </a:xfrm>
                <a:prstGeom prst="rect">
                  <a:avLst/>
                </a:prstGeom>
              </p:spPr>
            </p:pic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기획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2156631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환경</a:t>
            </a:r>
          </a:p>
        </p:txBody>
      </p:sp>
      <p:grpSp>
        <p:nvGrpSpPr>
          <p:cNvPr id="201" name="그룹 1017">
            <a:extLst>
              <a:ext uri="{FF2B5EF4-FFF2-40B4-BE49-F238E27FC236}">
                <a16:creationId xmlns:a16="http://schemas.microsoft.com/office/drawing/2014/main" id="{40C5D0E6-757A-41F5-B7D2-818F6BAA7E84}"/>
              </a:ext>
            </a:extLst>
          </p:cNvPr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202" name="Object 52">
              <a:extLst>
                <a:ext uri="{FF2B5EF4-FFF2-40B4-BE49-F238E27FC236}">
                  <a16:creationId xmlns:a16="http://schemas.microsoft.com/office/drawing/2014/main" id="{3B96FD4C-149C-494F-B6A7-ABC1FB621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203" name="그룹 1018">
            <a:extLst>
              <a:ext uri="{FF2B5EF4-FFF2-40B4-BE49-F238E27FC236}">
                <a16:creationId xmlns:a16="http://schemas.microsoft.com/office/drawing/2014/main" id="{B1F57205-EC75-43EF-A290-E2C9C44D4DE7}"/>
              </a:ext>
            </a:extLst>
          </p:cNvPr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204" name="Object 55">
              <a:extLst>
                <a:ext uri="{FF2B5EF4-FFF2-40B4-BE49-F238E27FC236}">
                  <a16:creationId xmlns:a16="http://schemas.microsoft.com/office/drawing/2014/main" id="{D3C8CFFA-12D3-47F1-BFC9-E42375502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266B7005-A055-49CA-8130-16041B0CC833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3/60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7E8DFF-0D7B-4C36-9684-373D5B0DF9B1}"/>
              </a:ext>
            </a:extLst>
          </p:cNvPr>
          <p:cNvSpPr txBox="1"/>
          <p:nvPr/>
        </p:nvSpPr>
        <p:spPr>
          <a:xfrm>
            <a:off x="221088" y="531615"/>
            <a:ext cx="37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7D6F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endParaRPr lang="ko-KR" altLang="en-US" sz="1200" dirty="0">
              <a:solidFill>
                <a:srgbClr val="47D6F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12" name="Object 32">
            <a:extLst>
              <a:ext uri="{FF2B5EF4-FFF2-40B4-BE49-F238E27FC236}">
                <a16:creationId xmlns:a16="http://schemas.microsoft.com/office/drawing/2014/main" id="{090009E7-A13B-4DB7-A867-14C43C0C2E44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4867" y="1668222"/>
            <a:ext cx="2240204" cy="1623257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D3C9378-52C2-4DBF-B879-194AA96AFD3C}"/>
              </a:ext>
            </a:extLst>
          </p:cNvPr>
          <p:cNvGrpSpPr/>
          <p:nvPr/>
        </p:nvGrpSpPr>
        <p:grpSpPr>
          <a:xfrm>
            <a:off x="-241795" y="802680"/>
            <a:ext cx="5196954" cy="5378825"/>
            <a:chOff x="-241795" y="1385389"/>
            <a:chExt cx="5196954" cy="5378825"/>
          </a:xfrm>
        </p:grpSpPr>
        <p:pic>
          <p:nvPicPr>
            <p:cNvPr id="63" name="Object 20" hidden="1">
              <a:extLst>
                <a:ext uri="{FF2B5EF4-FFF2-40B4-BE49-F238E27FC236}">
                  <a16:creationId xmlns:a16="http://schemas.microsoft.com/office/drawing/2014/main" id="{511075CE-D915-40BB-ABC0-EBE31B6B3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574" y="1490436"/>
              <a:ext cx="4480409" cy="3246513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4BC7101-4088-4784-9928-F3DC29D215E3}"/>
                </a:ext>
              </a:extLst>
            </p:cNvPr>
            <p:cNvGrpSpPr/>
            <p:nvPr/>
          </p:nvGrpSpPr>
          <p:grpSpPr>
            <a:xfrm>
              <a:off x="-241795" y="1385389"/>
              <a:ext cx="5196954" cy="5378825"/>
              <a:chOff x="-774574" y="2577697"/>
              <a:chExt cx="6603174" cy="5378825"/>
            </a:xfrm>
          </p:grpSpPr>
          <p:grpSp>
            <p:nvGrpSpPr>
              <p:cNvPr id="21" name="그룹 1006">
                <a:extLst>
                  <a:ext uri="{FF2B5EF4-FFF2-40B4-BE49-F238E27FC236}">
                    <a16:creationId xmlns:a16="http://schemas.microsoft.com/office/drawing/2014/main" id="{C82831C0-37CA-4BFC-AC28-DAA2DB566774}"/>
                  </a:ext>
                </a:extLst>
              </p:cNvPr>
              <p:cNvGrpSpPr/>
              <p:nvPr/>
            </p:nvGrpSpPr>
            <p:grpSpPr>
              <a:xfrm>
                <a:off x="-774574" y="2577697"/>
                <a:ext cx="6603174" cy="5378825"/>
                <a:chOff x="-1133332" y="3198556"/>
                <a:chExt cx="9904762" cy="4381163"/>
              </a:xfrm>
            </p:grpSpPr>
            <p:pic>
              <p:nvPicPr>
                <p:cNvPr id="32" name="Object 17">
                  <a:extLst>
                    <a:ext uri="{FF2B5EF4-FFF2-40B4-BE49-F238E27FC236}">
                      <a16:creationId xmlns:a16="http://schemas.microsoft.com/office/drawing/2014/main" id="{09FDA8B5-8680-46D4-830C-921F7B92BA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-1133332" y="3198556"/>
                  <a:ext cx="9904762" cy="4381163"/>
                </a:xfrm>
                <a:prstGeom prst="rect">
                  <a:avLst/>
                </a:prstGeom>
              </p:spPr>
            </p:pic>
            <p:pic>
              <p:nvPicPr>
                <p:cNvPr id="33" name="Object 18">
                  <a:extLst>
                    <a:ext uri="{FF2B5EF4-FFF2-40B4-BE49-F238E27FC236}">
                      <a16:creationId xmlns:a16="http://schemas.microsoft.com/office/drawing/2014/main" id="{27721E36-8393-41AC-B0E1-EDD17FD565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342857" y="4209595"/>
                  <a:ext cx="4952381" cy="2190582"/>
                </a:xfrm>
                <a:prstGeom prst="rect">
                  <a:avLst/>
                </a:prstGeom>
              </p:spPr>
            </p:pic>
          </p:grpSp>
          <p:pic>
            <p:nvPicPr>
              <p:cNvPr id="22" name="Object 27">
                <a:extLst>
                  <a:ext uri="{FF2B5EF4-FFF2-40B4-BE49-F238E27FC236}">
                    <a16:creationId xmlns:a16="http://schemas.microsoft.com/office/drawing/2014/main" id="{A80C32A6-0AEC-4740-B2DE-61B2096CCE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66691" y="4224231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23" name="Object 27">
                <a:extLst>
                  <a:ext uri="{FF2B5EF4-FFF2-40B4-BE49-F238E27FC236}">
                    <a16:creationId xmlns:a16="http://schemas.microsoft.com/office/drawing/2014/main" id="{4253956D-A9F8-4705-814F-C20BD516A1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66691" y="5112629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24" name="Object 27">
                <a:extLst>
                  <a:ext uri="{FF2B5EF4-FFF2-40B4-BE49-F238E27FC236}">
                    <a16:creationId xmlns:a16="http://schemas.microsoft.com/office/drawing/2014/main" id="{F8E94637-7B8B-4EED-BD65-8F0FFD5B4E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54115" y="4645601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26" name="Object 27">
                <a:extLst>
                  <a:ext uri="{FF2B5EF4-FFF2-40B4-BE49-F238E27FC236}">
                    <a16:creationId xmlns:a16="http://schemas.microsoft.com/office/drawing/2014/main" id="{EE4D3A08-52B3-4631-87F6-0569187F6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54113" y="5589135"/>
                <a:ext cx="2920635" cy="11692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526C3E-0778-4EC3-B449-912B9E24CB86}"/>
                  </a:ext>
                </a:extLst>
              </p:cNvPr>
              <p:cNvSpPr txBox="1"/>
              <p:nvPr/>
            </p:nvSpPr>
            <p:spPr>
              <a:xfrm>
                <a:off x="1054111" y="3911415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Tomcat 9.0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6BDB36C-9DB8-47F7-AF24-F8183575715F}"/>
                  </a:ext>
                </a:extLst>
              </p:cNvPr>
              <p:cNvSpPr txBox="1"/>
              <p:nvPr/>
            </p:nvSpPr>
            <p:spPr>
              <a:xfrm>
                <a:off x="1066691" y="4368602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MySQL 8.0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74DE993-A1FA-4AAA-A031-29A393B84AD7}"/>
                  </a:ext>
                </a:extLst>
              </p:cNvPr>
              <p:cNvSpPr txBox="1"/>
              <p:nvPr/>
            </p:nvSpPr>
            <p:spPr>
              <a:xfrm>
                <a:off x="1066691" y="4816824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JDK 13.0.2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B6D9568-8A45-47E9-A337-9E9CE926C2BD}"/>
                  </a:ext>
                </a:extLst>
              </p:cNvPr>
              <p:cNvSpPr txBox="1"/>
              <p:nvPr/>
            </p:nvSpPr>
            <p:spPr>
              <a:xfrm>
                <a:off x="1066691" y="5300492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GitHub</a:t>
                </a:r>
                <a:endParaRPr lang="ko-KR" altLang="en-US" sz="12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3FBBFC6-D6F7-414F-BEE3-E46BCED4EC21}"/>
                </a:ext>
              </a:extLst>
            </p:cNvPr>
            <p:cNvSpPr txBox="1"/>
            <p:nvPr/>
          </p:nvSpPr>
          <p:spPr>
            <a:xfrm>
              <a:off x="1386262" y="2269297"/>
              <a:ext cx="1837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개발 환경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B4E166B-ACF0-4C2B-936C-A7C15BC4148F}"/>
              </a:ext>
            </a:extLst>
          </p:cNvPr>
          <p:cNvGrpSpPr/>
          <p:nvPr/>
        </p:nvGrpSpPr>
        <p:grpSpPr>
          <a:xfrm>
            <a:off x="4796762" y="1656922"/>
            <a:ext cx="2598477" cy="3076439"/>
            <a:chOff x="1057443" y="2239631"/>
            <a:chExt cx="2598477" cy="3076439"/>
          </a:xfrm>
        </p:grpSpPr>
        <p:grpSp>
          <p:nvGrpSpPr>
            <p:cNvPr id="68" name="그룹 1007">
              <a:extLst>
                <a:ext uri="{FF2B5EF4-FFF2-40B4-BE49-F238E27FC236}">
                  <a16:creationId xmlns:a16="http://schemas.microsoft.com/office/drawing/2014/main" id="{F87CD936-4675-44D5-AD19-A0121515A625}"/>
                </a:ext>
              </a:extLst>
            </p:cNvPr>
            <p:cNvGrpSpPr/>
            <p:nvPr/>
          </p:nvGrpSpPr>
          <p:grpSpPr>
            <a:xfrm>
              <a:off x="1226676" y="2239631"/>
              <a:ext cx="2240204" cy="1623257"/>
              <a:chOff x="1342857" y="1047619"/>
              <a:chExt cx="3360306" cy="2434886"/>
            </a:xfrm>
          </p:grpSpPr>
          <p:pic>
            <p:nvPicPr>
              <p:cNvPr id="85" name="Object 20">
                <a:extLst>
                  <a:ext uri="{FF2B5EF4-FFF2-40B4-BE49-F238E27FC236}">
                    <a16:creationId xmlns:a16="http://schemas.microsoft.com/office/drawing/2014/main" id="{690CDF3A-C80C-4119-B7A8-77C290C82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-337296" y="-76174"/>
                <a:ext cx="6720613" cy="4869771"/>
              </a:xfrm>
              <a:prstGeom prst="rect">
                <a:avLst/>
              </a:prstGeom>
            </p:spPr>
          </p:pic>
          <p:pic>
            <p:nvPicPr>
              <p:cNvPr id="86" name="Object 21">
                <a:extLst>
                  <a:ext uri="{FF2B5EF4-FFF2-40B4-BE49-F238E27FC236}">
                    <a16:creationId xmlns:a16="http://schemas.microsoft.com/office/drawing/2014/main" id="{0E927DFD-2B4F-4847-9B07-1376375556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42857" y="1047619"/>
                <a:ext cx="3360306" cy="2434886"/>
              </a:xfrm>
              <a:prstGeom prst="rect">
                <a:avLst/>
              </a:prstGeom>
            </p:spPr>
          </p:pic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F17E36F6-D234-4510-8C25-59DE0C5E8BCB}"/>
                </a:ext>
              </a:extLst>
            </p:cNvPr>
            <p:cNvGrpSpPr/>
            <p:nvPr/>
          </p:nvGrpSpPr>
          <p:grpSpPr>
            <a:xfrm>
              <a:off x="1057443" y="2626657"/>
              <a:ext cx="2598477" cy="2689413"/>
              <a:chOff x="876218" y="3818965"/>
              <a:chExt cx="3301587" cy="2689413"/>
            </a:xfrm>
          </p:grpSpPr>
          <p:grpSp>
            <p:nvGrpSpPr>
              <p:cNvPr id="71" name="그룹 1006">
                <a:extLst>
                  <a:ext uri="{FF2B5EF4-FFF2-40B4-BE49-F238E27FC236}">
                    <a16:creationId xmlns:a16="http://schemas.microsoft.com/office/drawing/2014/main" id="{8BA2B52A-F2A2-4109-9A88-76AAD3049E48}"/>
                  </a:ext>
                </a:extLst>
              </p:cNvPr>
              <p:cNvGrpSpPr/>
              <p:nvPr/>
            </p:nvGrpSpPr>
            <p:grpSpPr>
              <a:xfrm>
                <a:off x="876218" y="3818965"/>
                <a:ext cx="3301587" cy="2689413"/>
                <a:chOff x="1342857" y="4209595"/>
                <a:chExt cx="4952381" cy="2190582"/>
              </a:xfrm>
            </p:grpSpPr>
            <p:pic>
              <p:nvPicPr>
                <p:cNvPr id="81" name="Object 17">
                  <a:extLst>
                    <a:ext uri="{FF2B5EF4-FFF2-40B4-BE49-F238E27FC236}">
                      <a16:creationId xmlns:a16="http://schemas.microsoft.com/office/drawing/2014/main" id="{4783D2BC-4FF9-4611-8A7E-9F80B3383A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-1133333" y="3198557"/>
                  <a:ext cx="9904762" cy="4381163"/>
                </a:xfrm>
                <a:prstGeom prst="rect">
                  <a:avLst/>
                </a:prstGeom>
              </p:spPr>
            </p:pic>
            <p:pic>
              <p:nvPicPr>
                <p:cNvPr id="84" name="Object 18">
                  <a:extLst>
                    <a:ext uri="{FF2B5EF4-FFF2-40B4-BE49-F238E27FC236}">
                      <a16:creationId xmlns:a16="http://schemas.microsoft.com/office/drawing/2014/main" id="{0DBD350A-EE74-4EAB-9E23-7C785FAC7D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342857" y="4209595"/>
                  <a:ext cx="4952381" cy="2190582"/>
                </a:xfrm>
                <a:prstGeom prst="rect">
                  <a:avLst/>
                </a:prstGeom>
              </p:spPr>
            </p:pic>
          </p:grpSp>
          <p:pic>
            <p:nvPicPr>
              <p:cNvPr id="72" name="Object 27">
                <a:extLst>
                  <a:ext uri="{FF2B5EF4-FFF2-40B4-BE49-F238E27FC236}">
                    <a16:creationId xmlns:a16="http://schemas.microsoft.com/office/drawing/2014/main" id="{696BA74E-6899-4B7B-B42A-7932E4941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66691" y="4181364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73" name="Object 27">
                <a:extLst>
                  <a:ext uri="{FF2B5EF4-FFF2-40B4-BE49-F238E27FC236}">
                    <a16:creationId xmlns:a16="http://schemas.microsoft.com/office/drawing/2014/main" id="{7032C843-BAFA-4E6A-AD2A-74F7CBBF12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66691" y="4976087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75" name="Object 27">
                <a:extLst>
                  <a:ext uri="{FF2B5EF4-FFF2-40B4-BE49-F238E27FC236}">
                    <a16:creationId xmlns:a16="http://schemas.microsoft.com/office/drawing/2014/main" id="{430559C7-265B-4316-BF95-8AB9D84DAF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54115" y="4594795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76" name="Object 27">
                <a:extLst>
                  <a:ext uri="{FF2B5EF4-FFF2-40B4-BE49-F238E27FC236}">
                    <a16:creationId xmlns:a16="http://schemas.microsoft.com/office/drawing/2014/main" id="{4EE329F3-D3BC-4C0B-A46C-807D497AC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54113" y="5366866"/>
                <a:ext cx="2920635" cy="11692"/>
              </a:xfrm>
              <a:prstGeom prst="rect">
                <a:avLst/>
              </a:prstGeom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7546C14-F16A-4B27-84CA-8953793D40B2}"/>
                  </a:ext>
                </a:extLst>
              </p:cNvPr>
              <p:cNvSpPr txBox="1"/>
              <p:nvPr/>
            </p:nvSpPr>
            <p:spPr>
              <a:xfrm>
                <a:off x="1054111" y="3911415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HTML</a:t>
                </a:r>
                <a:r>
                  <a:rPr lang="ko-KR" altLang="en-US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</a:t>
                </a:r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/</a:t>
                </a:r>
                <a:r>
                  <a:rPr lang="ko-KR" altLang="en-US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</a:t>
                </a:r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CSS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2405D89-1B6A-4910-8689-CB29CF386BEF}"/>
                  </a:ext>
                </a:extLst>
              </p:cNvPr>
              <p:cNvSpPr txBox="1"/>
              <p:nvPr/>
            </p:nvSpPr>
            <p:spPr>
              <a:xfrm>
                <a:off x="1066691" y="4309855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JavaScript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5B1688E-1FC8-4427-BD2E-07EFCF7FF228}"/>
                  </a:ext>
                </a:extLst>
              </p:cNvPr>
              <p:cNvSpPr txBox="1"/>
              <p:nvPr/>
            </p:nvSpPr>
            <p:spPr>
              <a:xfrm>
                <a:off x="1066691" y="4689810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JAVA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4F12118-778A-4532-A29A-0385A1F500EE}"/>
                  </a:ext>
                </a:extLst>
              </p:cNvPr>
              <p:cNvSpPr txBox="1"/>
              <p:nvPr/>
            </p:nvSpPr>
            <p:spPr>
              <a:xfrm>
                <a:off x="1066691" y="5051542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jQuery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4111E94-0086-4BBB-94C8-00C5EDA4A23E}"/>
                  </a:ext>
                </a:extLst>
              </p:cNvPr>
              <p:cNvSpPr txBox="1"/>
              <p:nvPr/>
            </p:nvSpPr>
            <p:spPr>
              <a:xfrm>
                <a:off x="1071532" y="5396919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MySQL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EC7029B-9F5B-49BE-85AE-E4CA19A2B3BC}"/>
                  </a:ext>
                </a:extLst>
              </p:cNvPr>
              <p:cNvSpPr txBox="1"/>
              <p:nvPr/>
            </p:nvSpPr>
            <p:spPr>
              <a:xfrm>
                <a:off x="1066691" y="5778758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err="1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SockJS</a:t>
                </a:r>
                <a:endParaRPr lang="en-US" altLang="ko-KR" sz="12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3458E99-DADA-4435-990D-55AEBEDB2008}"/>
                </a:ext>
              </a:extLst>
            </p:cNvPr>
            <p:cNvSpPr txBox="1"/>
            <p:nvPr/>
          </p:nvSpPr>
          <p:spPr>
            <a:xfrm>
              <a:off x="1386262" y="2269297"/>
              <a:ext cx="1837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언어 및 기능</a:t>
              </a:r>
            </a:p>
          </p:txBody>
        </p:sp>
      </p:grpSp>
      <p:pic>
        <p:nvPicPr>
          <p:cNvPr id="113" name="Object 32">
            <a:extLst>
              <a:ext uri="{FF2B5EF4-FFF2-40B4-BE49-F238E27FC236}">
                <a16:creationId xmlns:a16="http://schemas.microsoft.com/office/drawing/2014/main" id="{51FF2282-56B2-464E-BC3A-A82F954276D0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545981" y="1656921"/>
            <a:ext cx="2240204" cy="1623257"/>
          </a:xfrm>
          <a:prstGeom prst="rect">
            <a:avLst/>
          </a:prstGeom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F9D46DE7-BA90-490E-8B9C-736A15E8B774}"/>
              </a:ext>
            </a:extLst>
          </p:cNvPr>
          <p:cNvGrpSpPr/>
          <p:nvPr/>
        </p:nvGrpSpPr>
        <p:grpSpPr>
          <a:xfrm>
            <a:off x="8366847" y="1656922"/>
            <a:ext cx="2598477" cy="3076439"/>
            <a:chOff x="1057443" y="2239631"/>
            <a:chExt cx="2598477" cy="3076439"/>
          </a:xfrm>
        </p:grpSpPr>
        <p:grpSp>
          <p:nvGrpSpPr>
            <p:cNvPr id="91" name="그룹 1007" hidden="1">
              <a:extLst>
                <a:ext uri="{FF2B5EF4-FFF2-40B4-BE49-F238E27FC236}">
                  <a16:creationId xmlns:a16="http://schemas.microsoft.com/office/drawing/2014/main" id="{12B6DA71-B82A-447E-B7F6-6632DCCA566B}"/>
                </a:ext>
              </a:extLst>
            </p:cNvPr>
            <p:cNvGrpSpPr/>
            <p:nvPr/>
          </p:nvGrpSpPr>
          <p:grpSpPr>
            <a:xfrm>
              <a:off x="1226676" y="2239631"/>
              <a:ext cx="2240204" cy="1623257"/>
              <a:chOff x="1342857" y="1047619"/>
              <a:chExt cx="3360306" cy="2434886"/>
            </a:xfrm>
          </p:grpSpPr>
          <p:pic>
            <p:nvPicPr>
              <p:cNvPr id="110" name="Object 20">
                <a:extLst>
                  <a:ext uri="{FF2B5EF4-FFF2-40B4-BE49-F238E27FC236}">
                    <a16:creationId xmlns:a16="http://schemas.microsoft.com/office/drawing/2014/main" id="{FFBBD63C-1305-4DAC-B30F-31C8C93126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-337296" y="-76174"/>
                <a:ext cx="6720613" cy="4869771"/>
              </a:xfrm>
              <a:prstGeom prst="rect">
                <a:avLst/>
              </a:prstGeom>
            </p:spPr>
          </p:pic>
          <p:pic>
            <p:nvPicPr>
              <p:cNvPr id="111" name="Object 21">
                <a:extLst>
                  <a:ext uri="{FF2B5EF4-FFF2-40B4-BE49-F238E27FC236}">
                    <a16:creationId xmlns:a16="http://schemas.microsoft.com/office/drawing/2014/main" id="{97BBA1A2-5497-4BF0-B6F8-E59161FD4E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42857" y="1047619"/>
                <a:ext cx="3360306" cy="2434886"/>
              </a:xfrm>
              <a:prstGeom prst="rect">
                <a:avLst/>
              </a:prstGeom>
            </p:spPr>
          </p:pic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A3D82BF9-B4CA-4F1F-9D79-76A76C6DB160}"/>
                </a:ext>
              </a:extLst>
            </p:cNvPr>
            <p:cNvGrpSpPr/>
            <p:nvPr/>
          </p:nvGrpSpPr>
          <p:grpSpPr>
            <a:xfrm>
              <a:off x="1057443" y="2626657"/>
              <a:ext cx="2598477" cy="2689413"/>
              <a:chOff x="876218" y="3818965"/>
              <a:chExt cx="3301587" cy="2689413"/>
            </a:xfrm>
          </p:grpSpPr>
          <p:grpSp>
            <p:nvGrpSpPr>
              <p:cNvPr id="99" name="그룹 1006">
                <a:extLst>
                  <a:ext uri="{FF2B5EF4-FFF2-40B4-BE49-F238E27FC236}">
                    <a16:creationId xmlns:a16="http://schemas.microsoft.com/office/drawing/2014/main" id="{3EA9C189-0C4D-473A-88DE-876ED76E364D}"/>
                  </a:ext>
                </a:extLst>
              </p:cNvPr>
              <p:cNvGrpSpPr/>
              <p:nvPr/>
            </p:nvGrpSpPr>
            <p:grpSpPr>
              <a:xfrm>
                <a:off x="876218" y="3818965"/>
                <a:ext cx="3301587" cy="2689413"/>
                <a:chOff x="1342857" y="4209595"/>
                <a:chExt cx="4952381" cy="2190582"/>
              </a:xfrm>
            </p:grpSpPr>
            <p:pic>
              <p:nvPicPr>
                <p:cNvPr id="108" name="Object 17">
                  <a:extLst>
                    <a:ext uri="{FF2B5EF4-FFF2-40B4-BE49-F238E27FC236}">
                      <a16:creationId xmlns:a16="http://schemas.microsoft.com/office/drawing/2014/main" id="{72152DCB-B72C-471C-9998-8DB77AC6FF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-1133333" y="3198557"/>
                  <a:ext cx="9904762" cy="4381163"/>
                </a:xfrm>
                <a:prstGeom prst="rect">
                  <a:avLst/>
                </a:prstGeom>
              </p:spPr>
            </p:pic>
            <p:pic>
              <p:nvPicPr>
                <p:cNvPr id="109" name="Object 18">
                  <a:extLst>
                    <a:ext uri="{FF2B5EF4-FFF2-40B4-BE49-F238E27FC236}">
                      <a16:creationId xmlns:a16="http://schemas.microsoft.com/office/drawing/2014/main" id="{5CEEE69E-F156-4ECF-9FDB-94D910852C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342857" y="4209595"/>
                  <a:ext cx="4952381" cy="2190582"/>
                </a:xfrm>
                <a:prstGeom prst="rect">
                  <a:avLst/>
                </a:prstGeom>
              </p:spPr>
            </p:pic>
          </p:grpSp>
          <p:pic>
            <p:nvPicPr>
              <p:cNvPr id="100" name="Object 27">
                <a:extLst>
                  <a:ext uri="{FF2B5EF4-FFF2-40B4-BE49-F238E27FC236}">
                    <a16:creationId xmlns:a16="http://schemas.microsoft.com/office/drawing/2014/main" id="{B05C29E0-BEEB-4443-BCA3-2E3757FE2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66691" y="4224231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101" name="Object 27">
                <a:extLst>
                  <a:ext uri="{FF2B5EF4-FFF2-40B4-BE49-F238E27FC236}">
                    <a16:creationId xmlns:a16="http://schemas.microsoft.com/office/drawing/2014/main" id="{18581C31-96A2-4116-932D-31CB19EB56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66691" y="5112629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102" name="Object 27">
                <a:extLst>
                  <a:ext uri="{FF2B5EF4-FFF2-40B4-BE49-F238E27FC236}">
                    <a16:creationId xmlns:a16="http://schemas.microsoft.com/office/drawing/2014/main" id="{02DAC202-9566-499B-A3BF-55EA086EF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54115" y="4645601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103" name="Object 27">
                <a:extLst>
                  <a:ext uri="{FF2B5EF4-FFF2-40B4-BE49-F238E27FC236}">
                    <a16:creationId xmlns:a16="http://schemas.microsoft.com/office/drawing/2014/main" id="{02D87C39-825D-43E2-818E-FC68C05E2A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54113" y="5589135"/>
                <a:ext cx="2920635" cy="11692"/>
              </a:xfrm>
              <a:prstGeom prst="rect">
                <a:avLst/>
              </a:prstGeom>
            </p:spPr>
          </p:pic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7319CF0-8D2D-4808-A731-1120E826F9B2}"/>
                  </a:ext>
                </a:extLst>
              </p:cNvPr>
              <p:cNvSpPr txBox="1"/>
              <p:nvPr/>
            </p:nvSpPr>
            <p:spPr>
              <a:xfrm>
                <a:off x="1054111" y="3911415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err="1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StarUML</a:t>
                </a:r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6.0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6CC403E-060C-4D0C-8896-0EFDB5EA20FE}"/>
                  </a:ext>
                </a:extLst>
              </p:cNvPr>
              <p:cNvSpPr txBox="1"/>
              <p:nvPr/>
            </p:nvSpPr>
            <p:spPr>
              <a:xfrm>
                <a:off x="1066691" y="4368602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err="1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ERMaster</a:t>
                </a:r>
                <a:endParaRPr lang="en-US" altLang="ko-KR" sz="12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EE55E8F-4D51-4351-B65B-B747EEB09B7D}"/>
                  </a:ext>
                </a:extLst>
              </p:cNvPr>
              <p:cNvSpPr txBox="1"/>
              <p:nvPr/>
            </p:nvSpPr>
            <p:spPr>
              <a:xfrm>
                <a:off x="1066691" y="4816824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spring framework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0D1517A-E17B-402C-88CF-C597A18965F5}"/>
                  </a:ext>
                </a:extLst>
              </p:cNvPr>
              <p:cNvSpPr txBox="1"/>
              <p:nvPr/>
            </p:nvSpPr>
            <p:spPr>
              <a:xfrm>
                <a:off x="1066691" y="5300492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Fork 1.92 (</a:t>
                </a:r>
                <a:r>
                  <a:rPr lang="en-US" altLang="ko-KR" sz="1200" dirty="0" err="1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GitGUI</a:t>
                </a:r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)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BF65241-BB43-4B1A-83A5-97C58E9218CC}"/>
                </a:ext>
              </a:extLst>
            </p:cNvPr>
            <p:cNvSpPr txBox="1"/>
            <p:nvPr/>
          </p:nvSpPr>
          <p:spPr>
            <a:xfrm>
              <a:off x="1386262" y="2269297"/>
              <a:ext cx="1837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개발 도구</a:t>
              </a:r>
            </a:p>
          </p:txBody>
        </p:sp>
      </p:grpSp>
      <p:pic>
        <p:nvPicPr>
          <p:cNvPr id="117" name="Object 27">
            <a:extLst>
              <a:ext uri="{FF2B5EF4-FFF2-40B4-BE49-F238E27FC236}">
                <a16:creationId xmlns:a16="http://schemas.microsoft.com/office/drawing/2014/main" id="{BFB0A24B-28D7-4057-B2D0-7907EF27183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0442" y="3953088"/>
            <a:ext cx="2298653" cy="1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4013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 hidden="1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FC8E25B-2837-4D12-824F-66C88A5AE4D3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1993613" y="476087"/>
              <a:chExt cx="495238" cy="495238"/>
            </a:xfrm>
          </p:grpSpPr>
          <p:grpSp>
            <p:nvGrpSpPr>
              <p:cNvPr id="87" name="그룹 1007">
                <a:extLst>
                  <a:ext uri="{FF2B5EF4-FFF2-40B4-BE49-F238E27FC236}">
                    <a16:creationId xmlns:a16="http://schemas.microsoft.com/office/drawing/2014/main" id="{DC2DE087-4B2F-482A-9BA2-AA1AF8D4AF9B}"/>
                  </a:ext>
                </a:extLst>
              </p:cNvPr>
              <p:cNvGrpSpPr/>
              <p:nvPr/>
            </p:nvGrpSpPr>
            <p:grpSpPr>
              <a:xfrm>
                <a:off x="1993613" y="476087"/>
                <a:ext cx="495238" cy="495238"/>
                <a:chOff x="3447619" y="3887637"/>
                <a:chExt cx="742857" cy="742857"/>
              </a:xfrm>
            </p:grpSpPr>
            <p:pic>
              <p:nvPicPr>
                <p:cNvPr id="95" name="Object 21">
                  <a:extLst>
                    <a:ext uri="{FF2B5EF4-FFF2-40B4-BE49-F238E27FC236}">
                      <a16:creationId xmlns:a16="http://schemas.microsoft.com/office/drawing/2014/main" id="{BA2A49F8-2F01-409E-9C94-21A5900844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447619" y="3887637"/>
                  <a:ext cx="742857" cy="742857"/>
                </a:xfrm>
                <a:prstGeom prst="rect">
                  <a:avLst/>
                </a:prstGeom>
              </p:spPr>
            </p:pic>
          </p:grpSp>
          <p:grpSp>
            <p:nvGrpSpPr>
              <p:cNvPr id="88" name="그룹 1008">
                <a:extLst>
                  <a:ext uri="{FF2B5EF4-FFF2-40B4-BE49-F238E27FC236}">
                    <a16:creationId xmlns:a16="http://schemas.microsoft.com/office/drawing/2014/main" id="{02B55251-89A0-4190-ABF9-2124DEF2A37E}"/>
                  </a:ext>
                </a:extLst>
              </p:cNvPr>
              <p:cNvGrpSpPr/>
              <p:nvPr/>
            </p:nvGrpSpPr>
            <p:grpSpPr>
              <a:xfrm>
                <a:off x="2053059" y="536060"/>
                <a:ext cx="376345" cy="376345"/>
                <a:chOff x="3536788" y="3977596"/>
                <a:chExt cx="564518" cy="564518"/>
              </a:xfrm>
            </p:grpSpPr>
            <p:pic>
              <p:nvPicPr>
                <p:cNvPr id="94" name="Object 24">
                  <a:extLst>
                    <a:ext uri="{FF2B5EF4-FFF2-40B4-BE49-F238E27FC236}">
                      <a16:creationId xmlns:a16="http://schemas.microsoft.com/office/drawing/2014/main" id="{7EBD6C0D-3916-4F1E-BCFA-36B663A62A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36788" y="3977596"/>
                  <a:ext cx="564518" cy="564518"/>
                </a:xfrm>
                <a:prstGeom prst="rect">
                  <a:avLst/>
                </a:prstGeom>
              </p:spPr>
            </p:pic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기획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2156631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요구 분석</a:t>
            </a:r>
          </a:p>
        </p:txBody>
      </p:sp>
      <p:grpSp>
        <p:nvGrpSpPr>
          <p:cNvPr id="201" name="그룹 1017">
            <a:extLst>
              <a:ext uri="{FF2B5EF4-FFF2-40B4-BE49-F238E27FC236}">
                <a16:creationId xmlns:a16="http://schemas.microsoft.com/office/drawing/2014/main" id="{40C5D0E6-757A-41F5-B7D2-818F6BAA7E84}"/>
              </a:ext>
            </a:extLst>
          </p:cNvPr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202" name="Object 52">
              <a:extLst>
                <a:ext uri="{FF2B5EF4-FFF2-40B4-BE49-F238E27FC236}">
                  <a16:creationId xmlns:a16="http://schemas.microsoft.com/office/drawing/2014/main" id="{3B96FD4C-149C-494F-B6A7-ABC1FB621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203" name="그룹 1018">
            <a:extLst>
              <a:ext uri="{FF2B5EF4-FFF2-40B4-BE49-F238E27FC236}">
                <a16:creationId xmlns:a16="http://schemas.microsoft.com/office/drawing/2014/main" id="{B1F57205-EC75-43EF-A290-E2C9C44D4DE7}"/>
              </a:ext>
            </a:extLst>
          </p:cNvPr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204" name="Object 55">
              <a:extLst>
                <a:ext uri="{FF2B5EF4-FFF2-40B4-BE49-F238E27FC236}">
                  <a16:creationId xmlns:a16="http://schemas.microsoft.com/office/drawing/2014/main" id="{D3C8CFFA-12D3-47F1-BFC9-E42375502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266B7005-A055-49CA-8130-16041B0CC833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3/60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7E8DFF-0D7B-4C36-9684-373D5B0DF9B1}"/>
              </a:ext>
            </a:extLst>
          </p:cNvPr>
          <p:cNvSpPr txBox="1"/>
          <p:nvPr/>
        </p:nvSpPr>
        <p:spPr>
          <a:xfrm>
            <a:off x="221088" y="531615"/>
            <a:ext cx="37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7D6F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endParaRPr lang="ko-KR" altLang="en-US" sz="1200" dirty="0">
              <a:solidFill>
                <a:srgbClr val="47D6F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960826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 hidden="1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FC8E25B-2837-4D12-824F-66C88A5AE4D3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1993613" y="476087"/>
              <a:chExt cx="495238" cy="495238"/>
            </a:xfrm>
          </p:grpSpPr>
          <p:grpSp>
            <p:nvGrpSpPr>
              <p:cNvPr id="87" name="그룹 1007">
                <a:extLst>
                  <a:ext uri="{FF2B5EF4-FFF2-40B4-BE49-F238E27FC236}">
                    <a16:creationId xmlns:a16="http://schemas.microsoft.com/office/drawing/2014/main" id="{DC2DE087-4B2F-482A-9BA2-AA1AF8D4AF9B}"/>
                  </a:ext>
                </a:extLst>
              </p:cNvPr>
              <p:cNvGrpSpPr/>
              <p:nvPr/>
            </p:nvGrpSpPr>
            <p:grpSpPr>
              <a:xfrm>
                <a:off x="1993613" y="476087"/>
                <a:ext cx="495238" cy="495238"/>
                <a:chOff x="3447619" y="3887637"/>
                <a:chExt cx="742857" cy="742857"/>
              </a:xfrm>
            </p:grpSpPr>
            <p:pic>
              <p:nvPicPr>
                <p:cNvPr id="95" name="Object 21">
                  <a:extLst>
                    <a:ext uri="{FF2B5EF4-FFF2-40B4-BE49-F238E27FC236}">
                      <a16:creationId xmlns:a16="http://schemas.microsoft.com/office/drawing/2014/main" id="{BA2A49F8-2F01-409E-9C94-21A5900844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447619" y="3887637"/>
                  <a:ext cx="742857" cy="742857"/>
                </a:xfrm>
                <a:prstGeom prst="rect">
                  <a:avLst/>
                </a:prstGeom>
              </p:spPr>
            </p:pic>
          </p:grpSp>
          <p:grpSp>
            <p:nvGrpSpPr>
              <p:cNvPr id="88" name="그룹 1008">
                <a:extLst>
                  <a:ext uri="{FF2B5EF4-FFF2-40B4-BE49-F238E27FC236}">
                    <a16:creationId xmlns:a16="http://schemas.microsoft.com/office/drawing/2014/main" id="{02B55251-89A0-4190-ABF9-2124DEF2A37E}"/>
                  </a:ext>
                </a:extLst>
              </p:cNvPr>
              <p:cNvGrpSpPr/>
              <p:nvPr/>
            </p:nvGrpSpPr>
            <p:grpSpPr>
              <a:xfrm>
                <a:off x="2053059" y="536060"/>
                <a:ext cx="376345" cy="376345"/>
                <a:chOff x="3536788" y="3977596"/>
                <a:chExt cx="564518" cy="564518"/>
              </a:xfrm>
            </p:grpSpPr>
            <p:pic>
              <p:nvPicPr>
                <p:cNvPr id="94" name="Object 24">
                  <a:extLst>
                    <a:ext uri="{FF2B5EF4-FFF2-40B4-BE49-F238E27FC236}">
                      <a16:creationId xmlns:a16="http://schemas.microsoft.com/office/drawing/2014/main" id="{7EBD6C0D-3916-4F1E-BCFA-36B663A62A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36788" y="3977596"/>
                  <a:ext cx="564518" cy="564518"/>
                </a:xfrm>
                <a:prstGeom prst="rect">
                  <a:avLst/>
                </a:prstGeom>
              </p:spPr>
            </p:pic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기획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2156631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다이어그램</a:t>
            </a:r>
          </a:p>
        </p:txBody>
      </p:sp>
      <p:grpSp>
        <p:nvGrpSpPr>
          <p:cNvPr id="201" name="그룹 1017">
            <a:extLst>
              <a:ext uri="{FF2B5EF4-FFF2-40B4-BE49-F238E27FC236}">
                <a16:creationId xmlns:a16="http://schemas.microsoft.com/office/drawing/2014/main" id="{40C5D0E6-757A-41F5-B7D2-818F6BAA7E84}"/>
              </a:ext>
            </a:extLst>
          </p:cNvPr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202" name="Object 52">
              <a:extLst>
                <a:ext uri="{FF2B5EF4-FFF2-40B4-BE49-F238E27FC236}">
                  <a16:creationId xmlns:a16="http://schemas.microsoft.com/office/drawing/2014/main" id="{3B96FD4C-149C-494F-B6A7-ABC1FB621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203" name="그룹 1018">
            <a:extLst>
              <a:ext uri="{FF2B5EF4-FFF2-40B4-BE49-F238E27FC236}">
                <a16:creationId xmlns:a16="http://schemas.microsoft.com/office/drawing/2014/main" id="{B1F57205-EC75-43EF-A290-E2C9C44D4DE7}"/>
              </a:ext>
            </a:extLst>
          </p:cNvPr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204" name="Object 55">
              <a:extLst>
                <a:ext uri="{FF2B5EF4-FFF2-40B4-BE49-F238E27FC236}">
                  <a16:creationId xmlns:a16="http://schemas.microsoft.com/office/drawing/2014/main" id="{D3C8CFFA-12D3-47F1-BFC9-E42375502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266B7005-A055-49CA-8130-16041B0CC833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3/60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7E8DFF-0D7B-4C36-9684-373D5B0DF9B1}"/>
              </a:ext>
            </a:extLst>
          </p:cNvPr>
          <p:cNvSpPr txBox="1"/>
          <p:nvPr/>
        </p:nvSpPr>
        <p:spPr>
          <a:xfrm>
            <a:off x="221088" y="531615"/>
            <a:ext cx="37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7D6F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endParaRPr lang="ko-KR" altLang="en-US" sz="1200" dirty="0">
              <a:solidFill>
                <a:srgbClr val="47D6F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805098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 hidden="1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FC8E25B-2837-4D12-824F-66C88A5AE4D3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1993613" y="476087"/>
              <a:chExt cx="495238" cy="495238"/>
            </a:xfrm>
          </p:grpSpPr>
          <p:grpSp>
            <p:nvGrpSpPr>
              <p:cNvPr id="87" name="그룹 1007">
                <a:extLst>
                  <a:ext uri="{FF2B5EF4-FFF2-40B4-BE49-F238E27FC236}">
                    <a16:creationId xmlns:a16="http://schemas.microsoft.com/office/drawing/2014/main" id="{DC2DE087-4B2F-482A-9BA2-AA1AF8D4AF9B}"/>
                  </a:ext>
                </a:extLst>
              </p:cNvPr>
              <p:cNvGrpSpPr/>
              <p:nvPr/>
            </p:nvGrpSpPr>
            <p:grpSpPr>
              <a:xfrm>
                <a:off x="1993613" y="476087"/>
                <a:ext cx="495238" cy="495238"/>
                <a:chOff x="3447619" y="3887637"/>
                <a:chExt cx="742857" cy="742857"/>
              </a:xfrm>
            </p:grpSpPr>
            <p:pic>
              <p:nvPicPr>
                <p:cNvPr id="95" name="Object 21">
                  <a:extLst>
                    <a:ext uri="{FF2B5EF4-FFF2-40B4-BE49-F238E27FC236}">
                      <a16:creationId xmlns:a16="http://schemas.microsoft.com/office/drawing/2014/main" id="{BA2A49F8-2F01-409E-9C94-21A5900844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447619" y="3887637"/>
                  <a:ext cx="742857" cy="742857"/>
                </a:xfrm>
                <a:prstGeom prst="rect">
                  <a:avLst/>
                </a:prstGeom>
              </p:spPr>
            </p:pic>
          </p:grpSp>
          <p:grpSp>
            <p:nvGrpSpPr>
              <p:cNvPr id="88" name="그룹 1008">
                <a:extLst>
                  <a:ext uri="{FF2B5EF4-FFF2-40B4-BE49-F238E27FC236}">
                    <a16:creationId xmlns:a16="http://schemas.microsoft.com/office/drawing/2014/main" id="{02B55251-89A0-4190-ABF9-2124DEF2A37E}"/>
                  </a:ext>
                </a:extLst>
              </p:cNvPr>
              <p:cNvGrpSpPr/>
              <p:nvPr/>
            </p:nvGrpSpPr>
            <p:grpSpPr>
              <a:xfrm>
                <a:off x="2053059" y="536060"/>
                <a:ext cx="376345" cy="376345"/>
                <a:chOff x="3536788" y="3977596"/>
                <a:chExt cx="564518" cy="564518"/>
              </a:xfrm>
            </p:grpSpPr>
            <p:pic>
              <p:nvPicPr>
                <p:cNvPr id="94" name="Object 24">
                  <a:extLst>
                    <a:ext uri="{FF2B5EF4-FFF2-40B4-BE49-F238E27FC236}">
                      <a16:creationId xmlns:a16="http://schemas.microsoft.com/office/drawing/2014/main" id="{7EBD6C0D-3916-4F1E-BCFA-36B663A62A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36788" y="3977596"/>
                  <a:ext cx="564518" cy="564518"/>
                </a:xfrm>
                <a:prstGeom prst="rect">
                  <a:avLst/>
                </a:prstGeom>
              </p:spPr>
            </p:pic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기획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2156631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데이터베이스</a:t>
            </a:r>
          </a:p>
        </p:txBody>
      </p:sp>
      <p:grpSp>
        <p:nvGrpSpPr>
          <p:cNvPr id="201" name="그룹 1017">
            <a:extLst>
              <a:ext uri="{FF2B5EF4-FFF2-40B4-BE49-F238E27FC236}">
                <a16:creationId xmlns:a16="http://schemas.microsoft.com/office/drawing/2014/main" id="{40C5D0E6-757A-41F5-B7D2-818F6BAA7E84}"/>
              </a:ext>
            </a:extLst>
          </p:cNvPr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202" name="Object 52">
              <a:extLst>
                <a:ext uri="{FF2B5EF4-FFF2-40B4-BE49-F238E27FC236}">
                  <a16:creationId xmlns:a16="http://schemas.microsoft.com/office/drawing/2014/main" id="{3B96FD4C-149C-494F-B6A7-ABC1FB621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203" name="그룹 1018">
            <a:extLst>
              <a:ext uri="{FF2B5EF4-FFF2-40B4-BE49-F238E27FC236}">
                <a16:creationId xmlns:a16="http://schemas.microsoft.com/office/drawing/2014/main" id="{B1F57205-EC75-43EF-A290-E2C9C44D4DE7}"/>
              </a:ext>
            </a:extLst>
          </p:cNvPr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204" name="Object 55">
              <a:extLst>
                <a:ext uri="{FF2B5EF4-FFF2-40B4-BE49-F238E27FC236}">
                  <a16:creationId xmlns:a16="http://schemas.microsoft.com/office/drawing/2014/main" id="{D3C8CFFA-12D3-47F1-BFC9-E42375502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266B7005-A055-49CA-8130-16041B0CC833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3/60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7E8DFF-0D7B-4C36-9684-373D5B0DF9B1}"/>
              </a:ext>
            </a:extLst>
          </p:cNvPr>
          <p:cNvSpPr txBox="1"/>
          <p:nvPr/>
        </p:nvSpPr>
        <p:spPr>
          <a:xfrm>
            <a:off x="221088" y="531615"/>
            <a:ext cx="37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7D6F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endParaRPr lang="ko-KR" altLang="en-US" sz="1200" dirty="0">
              <a:solidFill>
                <a:srgbClr val="47D6F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583672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2/60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2490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192</Words>
  <Application>Microsoft Office PowerPoint</Application>
  <PresentationFormat>와이드스크린</PresentationFormat>
  <Paragraphs>107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HY견고딕</vt:lpstr>
      <vt:lpstr>나눔스퀘어OTF</vt:lpstr>
      <vt:lpstr>나눔스퀘어OTF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하늘 강</dc:creator>
  <cp:lastModifiedBy>vkdlfjfxm2@naver.com</cp:lastModifiedBy>
  <cp:revision>44</cp:revision>
  <dcterms:created xsi:type="dcterms:W3CDTF">2024-01-17T10:58:28Z</dcterms:created>
  <dcterms:modified xsi:type="dcterms:W3CDTF">2024-04-14T14:31:17Z</dcterms:modified>
</cp:coreProperties>
</file>