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58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9" r:id="rId13"/>
    <p:sldId id="280" r:id="rId14"/>
    <p:sldId id="281" r:id="rId15"/>
    <p:sldId id="272" r:id="rId16"/>
    <p:sldId id="273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630847" y="2198254"/>
            <a:ext cx="4655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세상 모든 키보드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18E0C9-D435-3A4A-E366-9204FE497F12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0DBED-2540-0FDC-2171-5163DBBDD8C4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3-2 </a:t>
            </a:r>
            <a:r>
              <a:rPr lang="ko-KR" altLang="en-US" sz="2000" dirty="0">
                <a:solidFill>
                  <a:schemeClr val="bg1"/>
                </a:solidFill>
              </a:rPr>
              <a:t>요구 분석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7E59EB-B7EB-2EB8-270E-DDE5D7F7E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9834"/>
              </p:ext>
            </p:extLst>
          </p:nvPr>
        </p:nvGraphicFramePr>
        <p:xfrm>
          <a:off x="556442" y="1422062"/>
          <a:ext cx="5269592" cy="495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332982273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2783624192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3452397515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665589658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673124675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408365260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회원가입 수행을 수행한다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다른 회원 아이디와 겹치지 않도록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정확히 입력했는지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비밀번호는 기본 영어로 입력해야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084922357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이용하여 로그인한다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한 상태는 알기 쉬워야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후 로그아웃할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98426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탈퇴할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탈퇴시 탈퇴여부를 다시 한번 확인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정보는 삭제시에도 실제로 지워지진않고 보관한다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6364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정보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수정할 수 있게 해야한다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성명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아이디를 제외한 다른 정보만 수정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1547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설명을 이미지로 대체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상품등록을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삭제를 할 때는 관리자의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63634393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688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13952"/>
                  </a:ext>
                </a:extLst>
              </a:tr>
              <a:tr h="838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있을 경우 찜하기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바로구매가 가능해야한다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구매불가를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상세정보는 이미지로 표시할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제목을 정확하게 볼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71961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상품을 목록으로 출력하고 섬네일 이미지를 노출한다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재고없음을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목록으로 돌아갈 때는 이전에 검색한 환경으로 돌아가야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8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FF0971-FBDF-F813-792C-CBF4C94A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5863"/>
              </p:ext>
            </p:extLst>
          </p:nvPr>
        </p:nvGraphicFramePr>
        <p:xfrm>
          <a:off x="5956663" y="1422062"/>
          <a:ext cx="5269592" cy="495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021377905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1273163848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1900357181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3322511976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2767893729"/>
                    </a:ext>
                  </a:extLst>
                </a:gridCol>
              </a:tblGrid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03033473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장바구니에 상품을 추가시킨다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회원인 경우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180480072"/>
                  </a:ext>
                </a:extLst>
              </a:tr>
              <a:tr h="1100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사용자는 장바구니 목록을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목록의 상품들은 수량을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목록을 선택해서 삭제할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전체를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중의 개별 선택하여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주문한 상품들을 결제목록페이지로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73386"/>
                  </a:ext>
                </a:extLst>
              </a:tr>
              <a:tr h="73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주문할 상품목록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주문자 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배송정보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결제정보가 있어야한다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회원인경우 주문자 정보를 채워준다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결제수단은 무통장으로 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필수정보를 작성하지 않으면 결제 불가능하게 만든다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7463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 내역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결제가 완료된 목록을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 후 발송전 취소가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90830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 주문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비회원으로 바로결제 시 로그인창을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로그인창의 아래쪽에 비회원 주문하기 버튼이 표시된다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비회원상태로 결제페이지로 주문할 상품을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22816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사람만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글쓰기를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취소를 할 때는 사용자의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32222126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188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8962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작성할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38398785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수정할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62273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삭제할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3-3 </a:t>
            </a:r>
            <a:r>
              <a:rPr lang="ko-KR" altLang="en-US" sz="2000" dirty="0">
                <a:solidFill>
                  <a:schemeClr val="bg1"/>
                </a:solidFill>
              </a:rPr>
              <a:t>다이어그램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BE1062-788C-B1BF-C329-CB21673B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1416486"/>
            <a:ext cx="6148587" cy="49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3-4 </a:t>
            </a:r>
            <a:r>
              <a:rPr lang="ko-KR" altLang="en-US" sz="2000" dirty="0">
                <a:solidFill>
                  <a:schemeClr val="bg1"/>
                </a:solidFill>
              </a:rPr>
              <a:t>데이터베이스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12D34-751C-49B4-B08E-4F147584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265948"/>
            <a:ext cx="11301328" cy="51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247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프로그램 시연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3200" dirty="0"/>
              <a:t> 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71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EB98E9-EC15-A956-628F-EE81B4B1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3" y="1416486"/>
            <a:ext cx="9591430" cy="49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00D370-25A8-60B1-1FE3-705D6C2BABFA}"/>
              </a:ext>
            </a:extLst>
          </p:cNvPr>
          <p:cNvSpPr/>
          <p:nvPr/>
        </p:nvSpPr>
        <p:spPr>
          <a:xfrm>
            <a:off x="4546813" y="2670653"/>
            <a:ext cx="3098587" cy="12790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EF1A0-3FDE-5A93-1953-456287265EE7}"/>
              </a:ext>
            </a:extLst>
          </p:cNvPr>
          <p:cNvSpPr txBox="1"/>
          <p:nvPr/>
        </p:nvSpPr>
        <p:spPr>
          <a:xfrm>
            <a:off x="4546813" y="2931565"/>
            <a:ext cx="330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9101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42707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/>
              <a:t>  프로젝트 개요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/>
              <a:t>  프로젝트 개발 내역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 </a:t>
            </a:r>
            <a:r>
              <a:rPr lang="en-US" altLang="ko-KR" sz="3200" dirty="0"/>
              <a:t> </a:t>
            </a:r>
            <a:r>
              <a:rPr lang="ko-KR" altLang="en-US" sz="3200" dirty="0"/>
              <a:t>구현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 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E18B-FA99-36E6-0CE2-5F8C03996864}"/>
              </a:ext>
            </a:extLst>
          </p:cNvPr>
          <p:cNvSpPr txBox="1"/>
          <p:nvPr/>
        </p:nvSpPr>
        <p:spPr>
          <a:xfrm>
            <a:off x="7272193" y="2586384"/>
            <a:ext cx="3553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9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41846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465763" y="2844225"/>
            <a:ext cx="229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418013" y="2813448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5400979B-E5E7-4736-BDB0-EF1900B0E1BA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CD64D1-3809-D570-886C-8402C788F3CB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D8381-BB80-20F5-8652-8803D592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2" y="1554003"/>
            <a:ext cx="253647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64CE5-A127-8D1F-159B-F4483CA9AB76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/>
              <a:t>프로젝트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문서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인증 및 </a:t>
            </a:r>
            <a:r>
              <a:rPr lang="en-US" altLang="ko-KR" sz="2100" dirty="0"/>
              <a:t>DB </a:t>
            </a:r>
            <a:r>
              <a:rPr lang="ko-KR" altLang="en-US" sz="2100" dirty="0"/>
              <a:t>매니저 구현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공지 사항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장바구니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주문</a:t>
            </a:r>
            <a:r>
              <a:rPr lang="en-US" altLang="ko-KR" sz="2100" dirty="0"/>
              <a:t>/</a:t>
            </a:r>
            <a:r>
              <a:rPr lang="ko-KR" altLang="en-US" sz="2100" dirty="0"/>
              <a:t>결제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목록 개발</a:t>
            </a:r>
            <a:endParaRPr lang="en-US" altLang="ko-KR" sz="2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E5BD82-B516-2EFB-A047-501F3694ABC9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FDABE-D71E-E631-286A-506F718F90A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8C09-5AA9-52CB-7BF9-11640037708D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팀장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전우성</a:t>
            </a:r>
            <a:endParaRPr lang="ko-KR" altLang="en-US" sz="3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6B1C33-1CCC-66B6-22C9-0B1B5BF2924D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9BDB32-9C15-C8B7-B7FF-3221B17E612E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97FBB-022D-06F5-7F17-E463FE834D2D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A8A47B-4372-7A3A-936A-ADEFB8B84C56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A8A02B-C622-5422-406B-BC9D19476009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713C8B-EFDC-E761-66D1-662568650EC9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8A0C8AD0-EBDF-E140-4253-A9E3C6CFE65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주현종</a:t>
            </a:r>
            <a:endParaRPr lang="ko-KR" alt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7FCA4-B531-61C3-A8EF-0F7012E2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1800628"/>
            <a:ext cx="2375539" cy="3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99F4BCE-18E2-CB03-A18B-E22217B208DE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2EC5B-8F5D-2D15-6DB9-BF0E57D74FA0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0858-FA1B-DA75-0F1E-E789F4A17513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/>
              <a:t>HTML </a:t>
            </a:r>
            <a:r>
              <a:rPr lang="ko-KR" altLang="en-US" sz="2100" dirty="0"/>
              <a:t>골격 및 </a:t>
            </a:r>
            <a:r>
              <a:rPr lang="en-US" altLang="ko-KR" sz="2100" dirty="0"/>
              <a:t>CSS </a:t>
            </a:r>
            <a:r>
              <a:rPr lang="ko-KR" altLang="en-US" sz="2100" dirty="0"/>
              <a:t>베이스 작성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로그인</a:t>
            </a:r>
            <a:r>
              <a:rPr lang="en-US" altLang="ko-KR" sz="2100" dirty="0"/>
              <a:t>/</a:t>
            </a:r>
            <a:r>
              <a:rPr lang="ko-KR" altLang="en-US" sz="2100" dirty="0"/>
              <a:t>로그아웃 개발 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회원가입</a:t>
            </a:r>
            <a:r>
              <a:rPr lang="en-US" altLang="ko-KR" sz="2100" dirty="0"/>
              <a:t>/</a:t>
            </a:r>
            <a:r>
              <a:rPr lang="ko-KR" altLang="en-US" sz="2100" dirty="0"/>
              <a:t>정보수정</a:t>
            </a:r>
            <a:r>
              <a:rPr lang="en-US" altLang="ko-KR" sz="2100" dirty="0"/>
              <a:t>/</a:t>
            </a:r>
            <a:r>
              <a:rPr lang="ko-KR" altLang="en-US" sz="2100" dirty="0"/>
              <a:t>탈퇴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관리자페이지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등록</a:t>
            </a:r>
            <a:r>
              <a:rPr lang="en-US" altLang="ko-KR" sz="2100" dirty="0"/>
              <a:t>,</a:t>
            </a:r>
            <a:r>
              <a:rPr lang="ko-KR" altLang="en-US" sz="2100" dirty="0"/>
              <a:t>삭제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92CCAA-2B26-87C8-8915-BEB66ED67D62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934260-1A1B-F001-60E5-FDF071F270C5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55DBEB-8714-A24E-CB56-4414EE80A2C1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46183-D667-A7FA-DCA6-61B27FEA5284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A46503-A179-74EF-3301-B1296BE067A0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F1F6D3-1233-9F49-563D-9E7F517C34FB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9C31C-4AEB-6204-1D62-FFE3EB5A03FD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6639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9450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프로젝트 개요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9481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DDDD3E-7B03-E508-C551-D6B54D461C57}"/>
              </a:ext>
            </a:extLst>
          </p:cNvPr>
          <p:cNvSpPr/>
          <p:nvPr/>
        </p:nvSpPr>
        <p:spPr>
          <a:xfrm>
            <a:off x="1990736" y="491915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280857-01CC-A119-1EF5-06285AEE7DE2}"/>
              </a:ext>
            </a:extLst>
          </p:cNvPr>
          <p:cNvSpPr/>
          <p:nvPr/>
        </p:nvSpPr>
        <p:spPr>
          <a:xfrm>
            <a:off x="1983053" y="349126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4D2FB9-4AE8-623F-CA1E-7B02742E5B36}"/>
              </a:ext>
            </a:extLst>
          </p:cNvPr>
          <p:cNvSpPr/>
          <p:nvPr/>
        </p:nvSpPr>
        <p:spPr>
          <a:xfrm>
            <a:off x="1988489" y="2492484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05AA35-BB2E-482A-5C29-9B5C36A8E64F}"/>
              </a:ext>
            </a:extLst>
          </p:cNvPr>
          <p:cNvSpPr/>
          <p:nvPr/>
        </p:nvSpPr>
        <p:spPr>
          <a:xfrm>
            <a:off x="1995753" y="165683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개요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6B82-9909-EAB4-2186-2CC31028F1C7}"/>
              </a:ext>
            </a:extLst>
          </p:cNvPr>
          <p:cNvSpPr txBox="1"/>
          <p:nvPr/>
        </p:nvSpPr>
        <p:spPr>
          <a:xfrm>
            <a:off x="2102374" y="17255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프로젝트명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09844-671C-8E7B-1545-3AA723ACBB06}"/>
              </a:ext>
            </a:extLst>
          </p:cNvPr>
          <p:cNvSpPr txBox="1"/>
          <p:nvPr/>
        </p:nvSpPr>
        <p:spPr>
          <a:xfrm>
            <a:off x="2176359" y="25767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6768-A81E-AB46-2AB3-E89D3875705F}"/>
              </a:ext>
            </a:extLst>
          </p:cNvPr>
          <p:cNvSpPr txBox="1"/>
          <p:nvPr/>
        </p:nvSpPr>
        <p:spPr>
          <a:xfrm>
            <a:off x="2163660" y="35781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0F7C5-7A8F-51B7-6ED5-FA7EC9FC4B41}"/>
              </a:ext>
            </a:extLst>
          </p:cNvPr>
          <p:cNvSpPr txBox="1"/>
          <p:nvPr/>
        </p:nvSpPr>
        <p:spPr>
          <a:xfrm>
            <a:off x="2230861" y="49879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개발내역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588B5A-1039-033B-FC51-624BCEE2BC9A}"/>
              </a:ext>
            </a:extLst>
          </p:cNvPr>
          <p:cNvCxnSpPr>
            <a:cxnSpLocks/>
          </p:cNvCxnSpPr>
          <p:nvPr/>
        </p:nvCxnSpPr>
        <p:spPr>
          <a:xfrm>
            <a:off x="3999410" y="2187182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8DA15-8753-977A-4E7F-05C182D542F2}"/>
              </a:ext>
            </a:extLst>
          </p:cNvPr>
          <p:cNvSpPr txBox="1"/>
          <p:nvPr/>
        </p:nvSpPr>
        <p:spPr>
          <a:xfrm>
            <a:off x="3999410" y="1815227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세상 모든 키보드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7A0F5A-869E-0078-F4AF-3E60ECC18DEF}"/>
              </a:ext>
            </a:extLst>
          </p:cNvPr>
          <p:cNvCxnSpPr>
            <a:cxnSpLocks/>
          </p:cNvCxnSpPr>
          <p:nvPr/>
        </p:nvCxnSpPr>
        <p:spPr>
          <a:xfrm>
            <a:off x="3999409" y="3000570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9E2B9-F532-B2E3-EFB1-4DAE6C11E22C}"/>
              </a:ext>
            </a:extLst>
          </p:cNvPr>
          <p:cNvSpPr txBox="1"/>
          <p:nvPr/>
        </p:nvSpPr>
        <p:spPr>
          <a:xfrm>
            <a:off x="3999408" y="2637726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2023.12.29 ~ 2024.01.19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33BD33-ECD2-BD97-6DC0-A5497E8EF749}"/>
              </a:ext>
            </a:extLst>
          </p:cNvPr>
          <p:cNvCxnSpPr>
            <a:cxnSpLocks/>
          </p:cNvCxnSpPr>
          <p:nvPr/>
        </p:nvCxnSpPr>
        <p:spPr>
          <a:xfrm>
            <a:off x="3999409" y="4063118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87A85-5DFC-2955-E9B8-C7CA922BEAAB}"/>
              </a:ext>
            </a:extLst>
          </p:cNvPr>
          <p:cNvSpPr txBox="1"/>
          <p:nvPr/>
        </p:nvSpPr>
        <p:spPr>
          <a:xfrm>
            <a:off x="3999408" y="3421604"/>
            <a:ext cx="52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개인 쇼핑몰을 모작하여</a:t>
            </a:r>
            <a:r>
              <a:rPr lang="en-US" altLang="ko-KR" dirty="0"/>
              <a:t> JAVA, JSP</a:t>
            </a:r>
            <a:r>
              <a:rPr lang="ko-KR" altLang="en-US" dirty="0"/>
              <a:t>에 대한 학습과 더불어 팀원들 개인의 선호 파트를 찾아본다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502C1-7166-8466-FBA3-FA52EFDAAB43}"/>
              </a:ext>
            </a:extLst>
          </p:cNvPr>
          <p:cNvSpPr txBox="1"/>
          <p:nvPr/>
        </p:nvSpPr>
        <p:spPr>
          <a:xfrm>
            <a:off x="3999408" y="4234954"/>
            <a:ext cx="526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2023.12.29~2024.01.01 : </a:t>
            </a:r>
            <a:r>
              <a:rPr lang="ko-KR" altLang="en-US" sz="1800" dirty="0"/>
              <a:t>주제 선정</a:t>
            </a:r>
            <a:endParaRPr lang="en-US" altLang="ko-KR" sz="1800" dirty="0"/>
          </a:p>
          <a:p>
            <a:r>
              <a:rPr lang="en-US" altLang="ko-KR" sz="1800" dirty="0"/>
              <a:t>2024.01.01~2024.01.02 :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r>
              <a:rPr lang="en-US" altLang="ko-KR" sz="1800" dirty="0"/>
              <a:t>2024.01.02~2024.01.03 : </a:t>
            </a:r>
            <a:r>
              <a:rPr lang="ko-KR" altLang="en-US" sz="1800" dirty="0"/>
              <a:t>스토리보드 작성</a:t>
            </a:r>
            <a:endParaRPr lang="en-US" altLang="ko-KR" sz="1800" dirty="0"/>
          </a:p>
          <a:p>
            <a:r>
              <a:rPr lang="en-US" altLang="ko-KR" sz="1800" dirty="0"/>
              <a:t>2024.01.03~2024.01.04 : </a:t>
            </a:r>
            <a:r>
              <a:rPr lang="en-US" altLang="ko-KR" dirty="0"/>
              <a:t>ERD</a:t>
            </a:r>
            <a:r>
              <a:rPr lang="ko-KR" altLang="en-US" dirty="0"/>
              <a:t> 설계</a:t>
            </a:r>
            <a:r>
              <a:rPr lang="en-US" altLang="ko-KR" sz="1800" dirty="0"/>
              <a:t>2024.01.05~2024.01.08 : </a:t>
            </a:r>
            <a:r>
              <a:rPr lang="ko-KR" altLang="en-US" sz="1800" dirty="0"/>
              <a:t>프로토타이핑</a:t>
            </a:r>
            <a:endParaRPr lang="en-US" altLang="ko-KR" sz="1800" dirty="0"/>
          </a:p>
          <a:p>
            <a:r>
              <a:rPr lang="en-US" altLang="ko-KR" sz="1800" dirty="0"/>
              <a:t>2024.01.01~2024.01.18 :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r>
              <a:rPr lang="en-US" altLang="ko-KR" sz="1800" dirty="0"/>
              <a:t>2024.01.18~2024.01.18 : </a:t>
            </a:r>
            <a:r>
              <a:rPr lang="ko-KR" altLang="en-US" dirty="0"/>
              <a:t>테스트 및 디버깅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84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90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</a:t>
            </a:r>
            <a:r>
              <a:rPr lang="ko-KR" altLang="en-US" sz="3200"/>
              <a:t>개발 내역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1D878A-45E9-1306-2D17-8B0E6DB02A2F}"/>
              </a:ext>
            </a:extLst>
          </p:cNvPr>
          <p:cNvSpPr/>
          <p:nvPr/>
        </p:nvSpPr>
        <p:spPr>
          <a:xfrm>
            <a:off x="4853964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06E1033-0F51-C040-4E81-5F73AAFA2D76}"/>
              </a:ext>
            </a:extLst>
          </p:cNvPr>
          <p:cNvSpPr/>
          <p:nvPr/>
        </p:nvSpPr>
        <p:spPr>
          <a:xfrm>
            <a:off x="8293456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39DCBA-DCB2-35E6-3DF2-FB9110177BE8}"/>
              </a:ext>
            </a:extLst>
          </p:cNvPr>
          <p:cNvSpPr/>
          <p:nvPr/>
        </p:nvSpPr>
        <p:spPr>
          <a:xfrm>
            <a:off x="1527491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2755F-35CD-F6E3-7733-8260A74EA3CF}"/>
              </a:ext>
            </a:extLst>
          </p:cNvPr>
          <p:cNvSpPr/>
          <p:nvPr/>
        </p:nvSpPr>
        <p:spPr>
          <a:xfrm>
            <a:off x="2071953" y="2459843"/>
            <a:ext cx="139514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5EE74-230F-D97E-D633-40CE7A5902D7}"/>
              </a:ext>
            </a:extLst>
          </p:cNvPr>
          <p:cNvSpPr txBox="1"/>
          <p:nvPr/>
        </p:nvSpPr>
        <p:spPr>
          <a:xfrm>
            <a:off x="2153171" y="2541220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개발환경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139AA-2AA2-606D-789A-308D169D2A1D}"/>
              </a:ext>
            </a:extLst>
          </p:cNvPr>
          <p:cNvSpPr/>
          <p:nvPr/>
        </p:nvSpPr>
        <p:spPr>
          <a:xfrm>
            <a:off x="5177103" y="2472541"/>
            <a:ext cx="1755541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FA00D8-57CB-13BC-3610-8C6E171FD2B0}"/>
              </a:ext>
            </a:extLst>
          </p:cNvPr>
          <p:cNvSpPr/>
          <p:nvPr/>
        </p:nvSpPr>
        <p:spPr>
          <a:xfrm>
            <a:off x="8724899" y="2472541"/>
            <a:ext cx="1554426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A082F-3C66-6F89-928D-11B932464B4B}"/>
              </a:ext>
            </a:extLst>
          </p:cNvPr>
          <p:cNvSpPr txBox="1"/>
          <p:nvPr/>
        </p:nvSpPr>
        <p:spPr>
          <a:xfrm>
            <a:off x="5240264" y="2554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언어 및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F5530-CEB0-2AD6-5772-4ECE8042C50D}"/>
              </a:ext>
            </a:extLst>
          </p:cNvPr>
          <p:cNvSpPr txBox="1"/>
          <p:nvPr/>
        </p:nvSpPr>
        <p:spPr>
          <a:xfrm>
            <a:off x="8872274" y="2579318"/>
            <a:ext cx="155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F645F-0195-6DA6-B0D8-07CB4C57323B}"/>
              </a:ext>
            </a:extLst>
          </p:cNvPr>
          <p:cNvSpPr txBox="1"/>
          <p:nvPr/>
        </p:nvSpPr>
        <p:spPr>
          <a:xfrm>
            <a:off x="1678554" y="3253537"/>
            <a:ext cx="221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Tomcat 9.0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 8.0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JDK 13.0.2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52F2-1B64-7A77-7D7C-D9491BCDF686}"/>
              </a:ext>
            </a:extLst>
          </p:cNvPr>
          <p:cNvSpPr txBox="1"/>
          <p:nvPr/>
        </p:nvSpPr>
        <p:spPr>
          <a:xfrm>
            <a:off x="5007636" y="3253537"/>
            <a:ext cx="2219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jQuery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9341D-7A69-1770-74A2-05DED77A098B}"/>
              </a:ext>
            </a:extLst>
          </p:cNvPr>
          <p:cNvSpPr txBox="1"/>
          <p:nvPr/>
        </p:nvSpPr>
        <p:spPr>
          <a:xfrm>
            <a:off x="8412480" y="3258549"/>
            <a:ext cx="2284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StarUML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6.0</a:t>
            </a:r>
          </a:p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ERMaster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Eclipse 2021-12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Fork 1.92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GitGUI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64CD55-9C5A-DC88-AFEF-0158A604F218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EC959-2DAB-5302-8E40-CBC49DB087B5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3-1 </a:t>
            </a:r>
            <a:r>
              <a:rPr lang="ko-KR" altLang="en-US" sz="200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613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824</Words>
  <Application>Microsoft Office PowerPoint</Application>
  <PresentationFormat>와이드스크린</PresentationFormat>
  <Paragraphs>185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20</cp:revision>
  <dcterms:created xsi:type="dcterms:W3CDTF">2024-01-17T10:58:28Z</dcterms:created>
  <dcterms:modified xsi:type="dcterms:W3CDTF">2024-01-19T00:24:37Z</dcterms:modified>
</cp:coreProperties>
</file>