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62" r:id="rId4"/>
    <p:sldId id="258" r:id="rId5"/>
    <p:sldId id="259" r:id="rId6"/>
    <p:sldId id="260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65" r:id="rId19"/>
    <p:sldId id="266" r:id="rId20"/>
    <p:sldId id="2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512"/>
    <a:srgbClr val="FAFAFA"/>
    <a:srgbClr val="3F3F3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630847" y="2198254"/>
            <a:ext cx="4655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세상 모든 키보드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63EF58F-4A03-CC4B-0D0D-684B0E8E383F}"/>
              </a:ext>
            </a:extLst>
          </p:cNvPr>
          <p:cNvSpPr/>
          <p:nvPr/>
        </p:nvSpPr>
        <p:spPr>
          <a:xfrm>
            <a:off x="4737313" y="1327586"/>
            <a:ext cx="2600721" cy="699623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B1D878A-45E9-1306-2D17-8B0E6DB02A2F}"/>
              </a:ext>
            </a:extLst>
          </p:cNvPr>
          <p:cNvSpPr/>
          <p:nvPr/>
        </p:nvSpPr>
        <p:spPr>
          <a:xfrm>
            <a:off x="4853964" y="2667545"/>
            <a:ext cx="2484070" cy="3105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06E1033-0F51-C040-4E81-5F73AAFA2D76}"/>
              </a:ext>
            </a:extLst>
          </p:cNvPr>
          <p:cNvSpPr/>
          <p:nvPr/>
        </p:nvSpPr>
        <p:spPr>
          <a:xfrm>
            <a:off x="8293456" y="2667545"/>
            <a:ext cx="2484070" cy="3105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39DCBA-DCB2-35E6-3DF2-FB9110177BE8}"/>
              </a:ext>
            </a:extLst>
          </p:cNvPr>
          <p:cNvSpPr/>
          <p:nvPr/>
        </p:nvSpPr>
        <p:spPr>
          <a:xfrm>
            <a:off x="1527491" y="2667545"/>
            <a:ext cx="2484070" cy="3105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308540-D8C7-B46E-FF22-D8AC9E51D5BE}"/>
              </a:ext>
            </a:extLst>
          </p:cNvPr>
          <p:cNvSpPr txBox="1"/>
          <p:nvPr/>
        </p:nvSpPr>
        <p:spPr>
          <a:xfrm>
            <a:off x="4853964" y="1414530"/>
            <a:ext cx="26847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3-1 </a:t>
            </a:r>
            <a:r>
              <a:rPr lang="ko-KR" altLang="en-US" sz="2800" dirty="0">
                <a:solidFill>
                  <a:schemeClr val="bg1"/>
                </a:solidFill>
              </a:rPr>
              <a:t>개발 환경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A92755F-35CD-F6E3-7733-8260A74EA3CF}"/>
              </a:ext>
            </a:extLst>
          </p:cNvPr>
          <p:cNvSpPr/>
          <p:nvPr/>
        </p:nvSpPr>
        <p:spPr>
          <a:xfrm>
            <a:off x="2071953" y="2355338"/>
            <a:ext cx="139514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5EE74-230F-D97E-D633-40CE7A5902D7}"/>
              </a:ext>
            </a:extLst>
          </p:cNvPr>
          <p:cNvSpPr txBox="1"/>
          <p:nvPr/>
        </p:nvSpPr>
        <p:spPr>
          <a:xfrm>
            <a:off x="2153171" y="2436715"/>
            <a:ext cx="141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개발환경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E139AA-2AA2-606D-789A-308D169D2A1D}"/>
              </a:ext>
            </a:extLst>
          </p:cNvPr>
          <p:cNvSpPr/>
          <p:nvPr/>
        </p:nvSpPr>
        <p:spPr>
          <a:xfrm>
            <a:off x="5177103" y="2368036"/>
            <a:ext cx="1755541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DFA00D8-57CB-13BC-3610-8C6E171FD2B0}"/>
              </a:ext>
            </a:extLst>
          </p:cNvPr>
          <p:cNvSpPr/>
          <p:nvPr/>
        </p:nvSpPr>
        <p:spPr>
          <a:xfrm>
            <a:off x="8724899" y="2368036"/>
            <a:ext cx="1554426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4A082F-3C66-6F89-928D-11B932464B4B}"/>
              </a:ext>
            </a:extLst>
          </p:cNvPr>
          <p:cNvSpPr txBox="1"/>
          <p:nvPr/>
        </p:nvSpPr>
        <p:spPr>
          <a:xfrm>
            <a:off x="5240264" y="2450437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언어 및 기술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F5530-CEB0-2AD6-5772-4ECE8042C50D}"/>
              </a:ext>
            </a:extLst>
          </p:cNvPr>
          <p:cNvSpPr txBox="1"/>
          <p:nvPr/>
        </p:nvSpPr>
        <p:spPr>
          <a:xfrm>
            <a:off x="8872274" y="2474813"/>
            <a:ext cx="1554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개발 도구</a:t>
            </a:r>
          </a:p>
        </p:txBody>
      </p:sp>
    </p:spTree>
    <p:extLst>
      <p:ext uri="{BB962C8B-B14F-4D97-AF65-F5344CB8AC3E}">
        <p14:creationId xmlns:p14="http://schemas.microsoft.com/office/powerpoint/2010/main" val="316132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63EF58F-4A03-CC4B-0D0D-684B0E8E383F}"/>
              </a:ext>
            </a:extLst>
          </p:cNvPr>
          <p:cNvSpPr/>
          <p:nvPr/>
        </p:nvSpPr>
        <p:spPr>
          <a:xfrm>
            <a:off x="4737313" y="1429186"/>
            <a:ext cx="2600721" cy="699623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308540-D8C7-B46E-FF22-D8AC9E51D5BE}"/>
              </a:ext>
            </a:extLst>
          </p:cNvPr>
          <p:cNvSpPr txBox="1"/>
          <p:nvPr/>
        </p:nvSpPr>
        <p:spPr>
          <a:xfrm>
            <a:off x="4853964" y="1516130"/>
            <a:ext cx="26847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3-2 </a:t>
            </a:r>
            <a:r>
              <a:rPr lang="ko-KR" altLang="en-US" sz="2800" dirty="0">
                <a:solidFill>
                  <a:schemeClr val="bg1"/>
                </a:solidFill>
              </a:rPr>
              <a:t>화면설계</a:t>
            </a:r>
          </a:p>
        </p:txBody>
      </p:sp>
    </p:spTree>
    <p:extLst>
      <p:ext uri="{BB962C8B-B14F-4D97-AF65-F5344CB8AC3E}">
        <p14:creationId xmlns:p14="http://schemas.microsoft.com/office/powerpoint/2010/main" val="394948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63EF58F-4A03-CC4B-0D0D-684B0E8E383F}"/>
              </a:ext>
            </a:extLst>
          </p:cNvPr>
          <p:cNvSpPr/>
          <p:nvPr/>
        </p:nvSpPr>
        <p:spPr>
          <a:xfrm>
            <a:off x="3860800" y="1429186"/>
            <a:ext cx="3987800" cy="699623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308540-D8C7-B46E-FF22-D8AC9E51D5BE}"/>
              </a:ext>
            </a:extLst>
          </p:cNvPr>
          <p:cNvSpPr txBox="1"/>
          <p:nvPr/>
        </p:nvSpPr>
        <p:spPr>
          <a:xfrm>
            <a:off x="3957332" y="1539625"/>
            <a:ext cx="4277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3-3 </a:t>
            </a:r>
            <a:r>
              <a:rPr lang="ko-KR" altLang="en-US" sz="2800" dirty="0">
                <a:solidFill>
                  <a:schemeClr val="bg1"/>
                </a:solidFill>
              </a:rPr>
              <a:t>데이터베이스 설계</a:t>
            </a:r>
          </a:p>
        </p:txBody>
      </p:sp>
    </p:spTree>
    <p:extLst>
      <p:ext uri="{BB962C8B-B14F-4D97-AF65-F5344CB8AC3E}">
        <p14:creationId xmlns:p14="http://schemas.microsoft.com/office/powerpoint/2010/main" val="218263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9687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5160963" y="2844225"/>
            <a:ext cx="2979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/>
              <a:t>프로그램 시연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42529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0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프로그램 시연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71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71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3845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4576763" y="2844225"/>
            <a:ext cx="3779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프로젝트 참여 후기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36687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8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참여 후기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203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참여 후기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9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B00D370-25A8-60B1-1FE3-705D6C2BABFA}"/>
              </a:ext>
            </a:extLst>
          </p:cNvPr>
          <p:cNvSpPr/>
          <p:nvPr/>
        </p:nvSpPr>
        <p:spPr>
          <a:xfrm>
            <a:off x="4546813" y="2670653"/>
            <a:ext cx="3098587" cy="12790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EF1A0-3FDE-5A93-1953-456287265EE7}"/>
              </a:ext>
            </a:extLst>
          </p:cNvPr>
          <p:cNvSpPr txBox="1"/>
          <p:nvPr/>
        </p:nvSpPr>
        <p:spPr>
          <a:xfrm>
            <a:off x="4546813" y="2931565"/>
            <a:ext cx="330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9101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7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CBEF417-0B27-4B90-C9E7-41FB816D36AC}"/>
              </a:ext>
            </a:extLst>
          </p:cNvPr>
          <p:cNvSpPr/>
          <p:nvPr/>
        </p:nvSpPr>
        <p:spPr>
          <a:xfrm>
            <a:off x="2584450" y="5089713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56" name="순서도: 지연 55">
            <a:extLst>
              <a:ext uri="{FF2B5EF4-FFF2-40B4-BE49-F238E27FC236}">
                <a16:creationId xmlns:a16="http://schemas.microsoft.com/office/drawing/2014/main" id="{C6812FAD-8424-9781-AA0D-B4DF8A1A104B}"/>
              </a:ext>
            </a:extLst>
          </p:cNvPr>
          <p:cNvSpPr/>
          <p:nvPr/>
        </p:nvSpPr>
        <p:spPr>
          <a:xfrm>
            <a:off x="361949" y="2586384"/>
            <a:ext cx="1333502" cy="135061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298AB04-2236-69D5-5C32-601F5938E4E3}"/>
              </a:ext>
            </a:extLst>
          </p:cNvPr>
          <p:cNvSpPr/>
          <p:nvPr/>
        </p:nvSpPr>
        <p:spPr>
          <a:xfrm>
            <a:off x="2571750" y="4132612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73768D1-94C6-DD68-BD04-CCFA048271A9}"/>
              </a:ext>
            </a:extLst>
          </p:cNvPr>
          <p:cNvSpPr/>
          <p:nvPr/>
        </p:nvSpPr>
        <p:spPr>
          <a:xfrm>
            <a:off x="2562225" y="3146773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4E35D66-67E6-3F2F-87A1-597C93663215}"/>
              </a:ext>
            </a:extLst>
          </p:cNvPr>
          <p:cNvSpPr/>
          <p:nvPr/>
        </p:nvSpPr>
        <p:spPr>
          <a:xfrm>
            <a:off x="2562225" y="2170459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34BBEF-06DC-8C35-EC08-4BA41420E73C}"/>
              </a:ext>
            </a:extLst>
          </p:cNvPr>
          <p:cNvSpPr/>
          <p:nvPr/>
        </p:nvSpPr>
        <p:spPr>
          <a:xfrm>
            <a:off x="2562225" y="1175097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F5E4C9-B59F-57D3-0B17-0DABC99E4039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4CB61-42ED-969A-E92C-EEC0C4B0CCCF}"/>
              </a:ext>
            </a:extLst>
          </p:cNvPr>
          <p:cNvSpPr txBox="1"/>
          <p:nvPr/>
        </p:nvSpPr>
        <p:spPr>
          <a:xfrm>
            <a:off x="400048" y="2915692"/>
            <a:ext cx="1333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3330E6-0397-E5C0-F16B-08652EB8BA7C}"/>
              </a:ext>
            </a:extLst>
          </p:cNvPr>
          <p:cNvSpPr txBox="1"/>
          <p:nvPr/>
        </p:nvSpPr>
        <p:spPr>
          <a:xfrm>
            <a:off x="2638424" y="1143028"/>
            <a:ext cx="427072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팀 소개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/>
              <a:t>  프로젝트 개요</a:t>
            </a:r>
            <a:endParaRPr lang="en-US" altLang="ko-KR" sz="3200" dirty="0"/>
          </a:p>
          <a:p>
            <a:r>
              <a:rPr lang="en-US" altLang="ko-KR" sz="3200" dirty="0"/>
              <a:t> 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/>
              <a:t>  프로젝트 개발 내역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4 </a:t>
            </a:r>
            <a:r>
              <a:rPr lang="en-US" altLang="ko-KR" sz="3200" dirty="0"/>
              <a:t> </a:t>
            </a:r>
            <a:r>
              <a:rPr lang="ko-KR" altLang="en-US" sz="3200" dirty="0"/>
              <a:t>프로그램 시연</a:t>
            </a:r>
            <a:endParaRPr lang="en-US" altLang="ko-KR" sz="3200" dirty="0"/>
          </a:p>
          <a:p>
            <a:pPr marL="514350" indent="-514350">
              <a:buAutoNum type="arabicPlain" startAt="4"/>
            </a:pPr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5 </a:t>
            </a:r>
            <a:r>
              <a:rPr lang="en-US" altLang="ko-KR" sz="3200" dirty="0"/>
              <a:t> </a:t>
            </a:r>
            <a:r>
              <a:rPr lang="ko-KR" altLang="en-US" sz="3200" dirty="0"/>
              <a:t>프로젝트 참여 후기</a:t>
            </a:r>
            <a:endParaRPr lang="en-US" altLang="ko-KR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0E18B-FA99-36E6-0CE2-5F8C03996864}"/>
              </a:ext>
            </a:extLst>
          </p:cNvPr>
          <p:cNvSpPr txBox="1"/>
          <p:nvPr/>
        </p:nvSpPr>
        <p:spPr>
          <a:xfrm>
            <a:off x="7193815" y="2650547"/>
            <a:ext cx="35535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 설계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데이터베이스 설계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196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22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41846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5465763" y="2844225"/>
            <a:ext cx="2295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팀 소개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4418013" y="2813448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순서도: 지연 16">
            <a:extLst>
              <a:ext uri="{FF2B5EF4-FFF2-40B4-BE49-F238E27FC236}">
                <a16:creationId xmlns:a16="http://schemas.microsoft.com/office/drawing/2014/main" id="{BE4F98B7-D4C5-0E96-9245-5224F1425CCC}"/>
              </a:ext>
            </a:extLst>
          </p:cNvPr>
          <p:cNvSpPr/>
          <p:nvPr/>
        </p:nvSpPr>
        <p:spPr>
          <a:xfrm rot="16200000">
            <a:off x="752492" y="1984893"/>
            <a:ext cx="3812794" cy="2888213"/>
          </a:xfrm>
          <a:prstGeom prst="flowChartDela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816574-EEDA-0AEE-906B-0FAFCBA475F0}"/>
              </a:ext>
            </a:extLst>
          </p:cNvPr>
          <p:cNvSpPr/>
          <p:nvPr/>
        </p:nvSpPr>
        <p:spPr>
          <a:xfrm>
            <a:off x="5439458" y="3404117"/>
            <a:ext cx="646331" cy="552450"/>
          </a:xfrm>
          <a:prstGeom prst="ellipse">
            <a:avLst/>
          </a:prstGeom>
          <a:solidFill>
            <a:srgbClr val="0615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CD64D1-3809-D570-886C-8402C788F3CB}"/>
              </a:ext>
            </a:extLst>
          </p:cNvPr>
          <p:cNvSpPr/>
          <p:nvPr/>
        </p:nvSpPr>
        <p:spPr>
          <a:xfrm>
            <a:off x="5410199" y="1708666"/>
            <a:ext cx="646331" cy="552450"/>
          </a:xfrm>
          <a:prstGeom prst="ellipse">
            <a:avLst/>
          </a:prstGeom>
          <a:solidFill>
            <a:srgbClr val="0615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지연 11">
            <a:extLst>
              <a:ext uri="{FF2B5EF4-FFF2-40B4-BE49-F238E27FC236}">
                <a16:creationId xmlns:a16="http://schemas.microsoft.com/office/drawing/2014/main" id="{9B88BB13-CED4-2191-6C16-3DCF4AABF385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C1E2C-B505-82D9-67C4-6FD0E5177EE7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38133-F1DA-16A0-ED68-2419425C88A6}"/>
              </a:ext>
            </a:extLst>
          </p:cNvPr>
          <p:cNvSpPr txBox="1"/>
          <p:nvPr/>
        </p:nvSpPr>
        <p:spPr>
          <a:xfrm>
            <a:off x="447675" y="568255"/>
            <a:ext cx="237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팀 소개</a:t>
            </a:r>
            <a:endParaRPr lang="en-US" altLang="ko-KR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27148F-6586-1218-93E5-56330B52605D}"/>
              </a:ext>
            </a:extLst>
          </p:cNvPr>
          <p:cNvCxnSpPr>
            <a:cxnSpLocks/>
          </p:cNvCxnSpPr>
          <p:nvPr/>
        </p:nvCxnSpPr>
        <p:spPr>
          <a:xfrm>
            <a:off x="5410199" y="323900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07C476-0740-B641-7EB4-1DE9F5B34A6A}"/>
              </a:ext>
            </a:extLst>
          </p:cNvPr>
          <p:cNvSpPr txBox="1"/>
          <p:nvPr/>
        </p:nvSpPr>
        <p:spPr>
          <a:xfrm>
            <a:off x="1318140" y="4706854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팀장 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전우성</a:t>
            </a:r>
            <a:endParaRPr lang="ko-KR" alt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3D8381-BB80-20F5-8652-8803D592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554003"/>
            <a:ext cx="2536473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4F976B-66A5-182A-4662-D1C7BAF3060A}"/>
              </a:ext>
            </a:extLst>
          </p:cNvPr>
          <p:cNvSpPr txBox="1"/>
          <p:nvPr/>
        </p:nvSpPr>
        <p:spPr>
          <a:xfrm>
            <a:off x="5410200" y="18097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1E66E-6B10-8087-682E-92423FC0F901}"/>
              </a:ext>
            </a:extLst>
          </p:cNvPr>
          <p:cNvSpPr txBox="1"/>
          <p:nvPr/>
        </p:nvSpPr>
        <p:spPr>
          <a:xfrm>
            <a:off x="5449669" y="3499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229785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8A0C8AD0-EBDF-E140-4253-A9E3C6CFE65C}"/>
              </a:ext>
            </a:extLst>
          </p:cNvPr>
          <p:cNvSpPr/>
          <p:nvPr/>
        </p:nvSpPr>
        <p:spPr>
          <a:xfrm rot="16200000">
            <a:off x="752492" y="1984893"/>
            <a:ext cx="3812794" cy="2888213"/>
          </a:xfrm>
          <a:prstGeom prst="flowChartDela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A121BB5-E2D0-DDE3-37BE-05B96B43610C}"/>
              </a:ext>
            </a:extLst>
          </p:cNvPr>
          <p:cNvSpPr/>
          <p:nvPr/>
        </p:nvSpPr>
        <p:spPr>
          <a:xfrm>
            <a:off x="5439458" y="3404117"/>
            <a:ext cx="646331" cy="552450"/>
          </a:xfrm>
          <a:prstGeom prst="ellipse">
            <a:avLst/>
          </a:prstGeom>
          <a:solidFill>
            <a:srgbClr val="0615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94A5301-CA20-AAF8-9ECA-FB2C076E184E}"/>
              </a:ext>
            </a:extLst>
          </p:cNvPr>
          <p:cNvSpPr/>
          <p:nvPr/>
        </p:nvSpPr>
        <p:spPr>
          <a:xfrm>
            <a:off x="5410199" y="1708666"/>
            <a:ext cx="646331" cy="552450"/>
          </a:xfrm>
          <a:prstGeom prst="ellipse">
            <a:avLst/>
          </a:prstGeom>
          <a:solidFill>
            <a:srgbClr val="0615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지연 11">
            <a:extLst>
              <a:ext uri="{FF2B5EF4-FFF2-40B4-BE49-F238E27FC236}">
                <a16:creationId xmlns:a16="http://schemas.microsoft.com/office/drawing/2014/main" id="{9B88BB13-CED4-2191-6C16-3DCF4AABF385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C1E2C-B505-82D9-67C4-6FD0E5177EE7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38133-F1DA-16A0-ED68-2419425C88A6}"/>
              </a:ext>
            </a:extLst>
          </p:cNvPr>
          <p:cNvSpPr txBox="1"/>
          <p:nvPr/>
        </p:nvSpPr>
        <p:spPr>
          <a:xfrm>
            <a:off x="447675" y="568255"/>
            <a:ext cx="237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팀 소개</a:t>
            </a:r>
            <a:endParaRPr lang="en-US" altLang="ko-KR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27148F-6586-1218-93E5-56330B52605D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2209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07C476-0740-B641-7EB4-1DE9F5B34A6A}"/>
              </a:ext>
            </a:extLst>
          </p:cNvPr>
          <p:cNvSpPr txBox="1"/>
          <p:nvPr/>
        </p:nvSpPr>
        <p:spPr>
          <a:xfrm>
            <a:off x="1287807" y="4664731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팀원 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주현종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976B-66A5-182A-4662-D1C7BAF3060A}"/>
              </a:ext>
            </a:extLst>
          </p:cNvPr>
          <p:cNvSpPr txBox="1"/>
          <p:nvPr/>
        </p:nvSpPr>
        <p:spPr>
          <a:xfrm>
            <a:off x="5410200" y="18097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1E66E-6B10-8087-682E-92423FC0F901}"/>
              </a:ext>
            </a:extLst>
          </p:cNvPr>
          <p:cNvSpPr txBox="1"/>
          <p:nvPr/>
        </p:nvSpPr>
        <p:spPr>
          <a:xfrm>
            <a:off x="5449669" y="3499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47FCA4-B531-61C3-A8EF-0F7012E2E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49" y="1800628"/>
            <a:ext cx="2375539" cy="32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EC2665-7C0A-E34C-FE62-C658D0F1B95C}"/>
              </a:ext>
            </a:extLst>
          </p:cNvPr>
          <p:cNvCxnSpPr>
            <a:cxnSpLocks/>
          </p:cNvCxnSpPr>
          <p:nvPr/>
        </p:nvCxnSpPr>
        <p:spPr>
          <a:xfrm>
            <a:off x="5410199" y="323900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1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D47F0FFC-B9FC-087C-8CA4-A8805A3C4A99}"/>
              </a:ext>
            </a:extLst>
          </p:cNvPr>
          <p:cNvSpPr/>
          <p:nvPr/>
        </p:nvSpPr>
        <p:spPr>
          <a:xfrm rot="16200000">
            <a:off x="752492" y="1984893"/>
            <a:ext cx="3812794" cy="2888213"/>
          </a:xfrm>
          <a:prstGeom prst="flowChartDela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0F65D0C-F078-E74C-3691-29422DAB758A}"/>
              </a:ext>
            </a:extLst>
          </p:cNvPr>
          <p:cNvSpPr/>
          <p:nvPr/>
        </p:nvSpPr>
        <p:spPr>
          <a:xfrm>
            <a:off x="5439458" y="3404117"/>
            <a:ext cx="646331" cy="552450"/>
          </a:xfrm>
          <a:prstGeom prst="ellipse">
            <a:avLst/>
          </a:prstGeom>
          <a:solidFill>
            <a:srgbClr val="0615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B049FFC-CA9E-B3C8-5492-9D02F439A887}"/>
              </a:ext>
            </a:extLst>
          </p:cNvPr>
          <p:cNvSpPr/>
          <p:nvPr/>
        </p:nvSpPr>
        <p:spPr>
          <a:xfrm>
            <a:off x="5410199" y="1708666"/>
            <a:ext cx="646331" cy="552450"/>
          </a:xfrm>
          <a:prstGeom prst="ellipse">
            <a:avLst/>
          </a:prstGeom>
          <a:solidFill>
            <a:srgbClr val="0615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지연 11">
            <a:extLst>
              <a:ext uri="{FF2B5EF4-FFF2-40B4-BE49-F238E27FC236}">
                <a16:creationId xmlns:a16="http://schemas.microsoft.com/office/drawing/2014/main" id="{9B88BB13-CED4-2191-6C16-3DCF4AABF385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C1E2C-B505-82D9-67C4-6FD0E5177EE7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38133-F1DA-16A0-ED68-2419425C88A6}"/>
              </a:ext>
            </a:extLst>
          </p:cNvPr>
          <p:cNvSpPr txBox="1"/>
          <p:nvPr/>
        </p:nvSpPr>
        <p:spPr>
          <a:xfrm>
            <a:off x="447675" y="568255"/>
            <a:ext cx="237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팀 소개</a:t>
            </a:r>
            <a:endParaRPr lang="en-US" altLang="ko-KR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27148F-6586-1218-93E5-56330B52605D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2209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07C476-0740-B641-7EB4-1DE9F5B34A6A}"/>
              </a:ext>
            </a:extLst>
          </p:cNvPr>
          <p:cNvSpPr txBox="1"/>
          <p:nvPr/>
        </p:nvSpPr>
        <p:spPr>
          <a:xfrm>
            <a:off x="1351480" y="4737922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팀원 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손희민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976B-66A5-182A-4662-D1C7BAF3060A}"/>
              </a:ext>
            </a:extLst>
          </p:cNvPr>
          <p:cNvSpPr txBox="1"/>
          <p:nvPr/>
        </p:nvSpPr>
        <p:spPr>
          <a:xfrm>
            <a:off x="5410200" y="18097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1E66E-6B10-8087-682E-92423FC0F901}"/>
              </a:ext>
            </a:extLst>
          </p:cNvPr>
          <p:cNvSpPr txBox="1"/>
          <p:nvPr/>
        </p:nvSpPr>
        <p:spPr>
          <a:xfrm>
            <a:off x="5449669" y="3499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A84D60-768E-8014-7BC0-FCDE1DB2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04" y="1473350"/>
            <a:ext cx="2709220" cy="365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0189C7-E069-69F1-8016-8576CEA77725}"/>
              </a:ext>
            </a:extLst>
          </p:cNvPr>
          <p:cNvCxnSpPr>
            <a:cxnSpLocks/>
          </p:cNvCxnSpPr>
          <p:nvPr/>
        </p:nvCxnSpPr>
        <p:spPr>
          <a:xfrm>
            <a:off x="5410199" y="323900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92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6639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4945063" y="2844225"/>
            <a:ext cx="2979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/>
              <a:t>프로젝트 개요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39481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3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5DDDD3E-7B03-E508-C551-D6B54D461C57}"/>
              </a:ext>
            </a:extLst>
          </p:cNvPr>
          <p:cNvSpPr/>
          <p:nvPr/>
        </p:nvSpPr>
        <p:spPr>
          <a:xfrm>
            <a:off x="1990736" y="4126675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7280857-01CC-A119-1EF5-06285AEE7DE2}"/>
              </a:ext>
            </a:extLst>
          </p:cNvPr>
          <p:cNvSpPr/>
          <p:nvPr/>
        </p:nvSpPr>
        <p:spPr>
          <a:xfrm>
            <a:off x="1983053" y="3308387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E4D2FB9-4AE8-623F-CA1E-7B02742E5B36}"/>
              </a:ext>
            </a:extLst>
          </p:cNvPr>
          <p:cNvSpPr/>
          <p:nvPr/>
        </p:nvSpPr>
        <p:spPr>
          <a:xfrm>
            <a:off x="1988489" y="2492484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05AA35-BB2E-482A-5C29-9B5C36A8E64F}"/>
              </a:ext>
            </a:extLst>
          </p:cNvPr>
          <p:cNvSpPr/>
          <p:nvPr/>
        </p:nvSpPr>
        <p:spPr>
          <a:xfrm>
            <a:off x="1995753" y="1656838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개요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A16B82-9909-EAB4-2186-2CC31028F1C7}"/>
              </a:ext>
            </a:extLst>
          </p:cNvPr>
          <p:cNvSpPr txBox="1"/>
          <p:nvPr/>
        </p:nvSpPr>
        <p:spPr>
          <a:xfrm>
            <a:off x="2102374" y="172551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프로젝트명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09844-671C-8E7B-1545-3AA723ACBB06}"/>
              </a:ext>
            </a:extLst>
          </p:cNvPr>
          <p:cNvSpPr txBox="1"/>
          <p:nvPr/>
        </p:nvSpPr>
        <p:spPr>
          <a:xfrm>
            <a:off x="2176359" y="257676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개발 기간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A6768-A81E-AB46-2AB3-E89D3875705F}"/>
              </a:ext>
            </a:extLst>
          </p:cNvPr>
          <p:cNvSpPr txBox="1"/>
          <p:nvPr/>
        </p:nvSpPr>
        <p:spPr>
          <a:xfrm>
            <a:off x="2163660" y="339524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기획 의도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0F7C5-7A8F-51B7-6ED5-FA7EC9FC4B41}"/>
              </a:ext>
            </a:extLst>
          </p:cNvPr>
          <p:cNvSpPr txBox="1"/>
          <p:nvPr/>
        </p:nvSpPr>
        <p:spPr>
          <a:xfrm>
            <a:off x="2230861" y="41954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개발내역</a:t>
            </a:r>
          </a:p>
        </p:txBody>
      </p:sp>
    </p:spTree>
    <p:extLst>
      <p:ext uri="{BB962C8B-B14F-4D97-AF65-F5344CB8AC3E}">
        <p14:creationId xmlns:p14="http://schemas.microsoft.com/office/powerpoint/2010/main" val="200842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3845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4576763" y="2844225"/>
            <a:ext cx="3906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프로젝트 </a:t>
            </a:r>
            <a:r>
              <a:rPr lang="ko-KR" altLang="en-US" sz="3200"/>
              <a:t>개발 내역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36687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139</Words>
  <Application>Microsoft Office PowerPoint</Application>
  <PresentationFormat>와이드스크린</PresentationFormat>
  <Paragraphs>59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WooSung Jeon</cp:lastModifiedBy>
  <cp:revision>14</cp:revision>
  <dcterms:created xsi:type="dcterms:W3CDTF">2024-01-17T10:58:28Z</dcterms:created>
  <dcterms:modified xsi:type="dcterms:W3CDTF">2024-01-17T15:51:40Z</dcterms:modified>
</cp:coreProperties>
</file>