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57" r:id="rId3"/>
    <p:sldId id="262" r:id="rId4"/>
    <p:sldId id="258" r:id="rId5"/>
    <p:sldId id="259" r:id="rId6"/>
    <p:sldId id="263" r:id="rId7"/>
    <p:sldId id="267" r:id="rId8"/>
    <p:sldId id="268" r:id="rId9"/>
    <p:sldId id="269" r:id="rId10"/>
    <p:sldId id="270" r:id="rId11"/>
    <p:sldId id="271" r:id="rId12"/>
    <p:sldId id="279" r:id="rId13"/>
    <p:sldId id="280" r:id="rId14"/>
    <p:sldId id="281" r:id="rId15"/>
    <p:sldId id="282" r:id="rId16"/>
    <p:sldId id="283" r:id="rId17"/>
    <p:sldId id="284" r:id="rId18"/>
    <p:sldId id="287" r:id="rId19"/>
    <p:sldId id="285" r:id="rId20"/>
    <p:sldId id="286" r:id="rId21"/>
    <p:sldId id="288" r:id="rId22"/>
    <p:sldId id="289" r:id="rId23"/>
    <p:sldId id="290" r:id="rId24"/>
    <p:sldId id="291" r:id="rId25"/>
    <p:sldId id="292" r:id="rId26"/>
    <p:sldId id="293" r:id="rId27"/>
    <p:sldId id="272" r:id="rId28"/>
    <p:sldId id="273" r:id="rId29"/>
    <p:sldId id="265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YCOM" initials="M" lastIdx="1" clrIdx="0">
    <p:extLst>
      <p:ext uri="{19B8F6BF-5375-455C-9EA6-DF929625EA0E}">
        <p15:presenceInfo xmlns:p15="http://schemas.microsoft.com/office/powerpoint/2012/main" userId="MY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1512"/>
    <a:srgbClr val="FAFAFA"/>
    <a:srgbClr val="3F3F3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57623-F05C-E560-5504-C8827BEF80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4FED91-805F-050B-D09F-9A14167FA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CE5F20-20CB-BC08-B28C-92F3DB840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13034C-F606-8B54-6166-549ACD731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ACBD83-4241-3098-E9B1-B7609C4B8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912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8E714-BBD3-9B9F-4265-194EF3EAC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067D7-C573-8FA4-EA32-16CF47D98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438B22-5025-FAA2-3513-7BEDF0B4A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3496D-3D3A-8249-1FDF-BEA815201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C5F2DA-E9B7-C219-3063-4C070FF1B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830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27B9C3-DFC1-57EA-64E8-4A024DA2BD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E2985B-C6C1-5F66-FB08-008F9ED48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5554B5-57D2-77BF-A30F-115A5B3BC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38D2E4-FA85-F8C7-74A5-E186D7A97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055DB0-FB6D-7813-EA34-BA8A7A22A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304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AD2EC-4441-0CCE-6E77-346F4467B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4C67EA-42FC-6878-9D59-1AB583860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2F079F-21D5-1C61-047E-C20504794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949C87-6108-188C-52CA-AC6DF6DB4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E93F06-75C5-E20C-1835-F2C0A0986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1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0F104-DD17-3355-33B3-4B7A79E2E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B9DF8E-A30C-71C6-6A99-3C66301CB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DD3C52-3299-D488-1F98-7A7AD6079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DAA76E-3BAD-4DDF-D6CD-342C88CDF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8973FB-E211-877C-A2CF-ADD487575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261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25EA7B-4A10-8087-EE3D-202E8D766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93932A-BF90-71FF-3E9D-9034CFB15F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83B798-3B38-006D-82DB-BA29E5A0F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5E1432-54D5-A512-DBE3-48A45AF50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C3EC4A-6A3C-5778-2EA1-56838A4D9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02C0AC-4114-A6BF-9C1B-DD0B74CD9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42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F7027-7978-D191-51E8-C44AF7FB9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7645F4-C7DE-F397-C6C0-DB4EC9A23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E57CFB-5479-7FB6-C71E-ACAEC4432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8FBE93-3E52-8F5C-2432-7E4E0476C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0ABFF4-D066-BBD3-2B4A-DE973E8449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819967-AC31-8F23-85DE-ABE081773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470521-759E-C003-4CB3-28E4EAE8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853303-DEB3-6147-CF9B-12759B88C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3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238AC-AF11-A9E5-4494-830207804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08A232-E2F3-D4D9-98AF-7270AD32A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B7212A-EE4A-4574-3A19-DDBBE69C1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651FA0-FF02-6B0C-6905-DEFAD096D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693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ADE4BC-54D7-DD03-EE8D-2E86A2831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446B399-3501-57CA-EBED-646039EAC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DCE9D6-1DE9-496E-874C-39B6FC29E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533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7F2DA-9DAB-0D64-C5C8-A7541B97E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BE41FE-4B1B-479F-25E9-86D415350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DEAAC1-FD1E-8BA7-4007-7351203DF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8F635C-2B9F-A5C1-0EE5-48CBB9F6A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2762E3-292C-8B09-2FE5-97DFBAC88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AD21B8-B681-0EF1-7F79-F1BA70C2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769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8E490-79F6-B0AF-7F68-4828B6574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3A0126-7C10-1FED-BB3E-5511F8FC34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8BB8DF-55BD-7C13-8FDF-428B732EC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230F50-C900-41C5-B21A-A7945E5AB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15285D-BA41-37CA-02A6-BC6062C83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04A2AB-D94B-34B9-A075-2E28AC48C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94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7EF140-00D6-5AB1-09F5-71B8EF4FD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1A0317-DFE8-E89A-11B9-D8DB45D0C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7F5EBD-70C3-EDAA-CA21-238703B99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77CC9-092F-4D65-B38D-45CE7ECC2F4D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F40AE8-A43C-DBA0-EE2E-2147B1232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BDD74C-202D-2D46-5C00-63C7BBBBE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360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9E98955-5874-4498-2FF1-2AA216ACCCF4}"/>
              </a:ext>
            </a:extLst>
          </p:cNvPr>
          <p:cNvSpPr txBox="1"/>
          <p:nvPr/>
        </p:nvSpPr>
        <p:spPr>
          <a:xfrm>
            <a:off x="3630847" y="2198254"/>
            <a:ext cx="46550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세상 모든 키보드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941F43-0E51-E97E-DB37-2C9AC7A98B87}"/>
              </a:ext>
            </a:extLst>
          </p:cNvPr>
          <p:cNvSpPr txBox="1"/>
          <p:nvPr/>
        </p:nvSpPr>
        <p:spPr>
          <a:xfrm>
            <a:off x="3205839" y="3150997"/>
            <a:ext cx="4942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F3F3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AWS</a:t>
            </a:r>
            <a:r>
              <a:rPr lang="ko-KR" altLang="en-US" dirty="0">
                <a:solidFill>
                  <a:srgbClr val="3F3F3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활용한 자바 스프링 기반 </a:t>
            </a:r>
            <a:r>
              <a:rPr lang="ko-KR" altLang="en-US" dirty="0" err="1">
                <a:solidFill>
                  <a:srgbClr val="3F3F3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풀스택</a:t>
            </a:r>
            <a:r>
              <a:rPr lang="ko-KR" altLang="en-US" dirty="0">
                <a:solidFill>
                  <a:srgbClr val="3F3F3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개발자 양성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8C840D-0388-6662-4955-68B11ADF3F3D}"/>
              </a:ext>
            </a:extLst>
          </p:cNvPr>
          <p:cNvSpPr txBox="1"/>
          <p:nvPr/>
        </p:nvSpPr>
        <p:spPr>
          <a:xfrm>
            <a:off x="374649" y="352426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이젠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IT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아카데미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653F516-3A38-922F-E571-46283A31A16D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F7E034-5A97-B35D-CBD1-41659CA775BF}"/>
              </a:ext>
            </a:extLst>
          </p:cNvPr>
          <p:cNvSpPr txBox="1"/>
          <p:nvPr/>
        </p:nvSpPr>
        <p:spPr>
          <a:xfrm>
            <a:off x="4446435" y="4160835"/>
            <a:ext cx="2460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팀원 </a:t>
            </a:r>
            <a:r>
              <a:rPr lang="en-US" altLang="ko-KR" dirty="0"/>
              <a:t>: </a:t>
            </a:r>
            <a:r>
              <a:rPr lang="ko-KR" altLang="en-US" dirty="0" err="1"/>
              <a:t>전우성</a:t>
            </a:r>
            <a:r>
              <a:rPr lang="en-US" altLang="ko-KR" dirty="0"/>
              <a:t>, </a:t>
            </a:r>
            <a:r>
              <a:rPr lang="ko-KR" altLang="en-US" dirty="0" err="1"/>
              <a:t>주현종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19" name="그래픽 18">
            <a:extLst>
              <a:ext uri="{FF2B5EF4-FFF2-40B4-BE49-F238E27FC236}">
                <a16:creationId xmlns:a16="http://schemas.microsoft.com/office/drawing/2014/main" id="{99F92BAD-2EA3-A895-02C6-0C626F854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3074" y="317309"/>
            <a:ext cx="6324600" cy="5667375"/>
          </a:xfrm>
          <a:prstGeom prst="rect">
            <a:avLst/>
          </a:prstGeom>
        </p:spPr>
      </p:pic>
      <p:pic>
        <p:nvPicPr>
          <p:cNvPr id="21" name="그래픽 20">
            <a:extLst>
              <a:ext uri="{FF2B5EF4-FFF2-40B4-BE49-F238E27FC236}">
                <a16:creationId xmlns:a16="http://schemas.microsoft.com/office/drawing/2014/main" id="{374093F8-9684-3714-603B-37D8ED90A2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24300" y="3800474"/>
            <a:ext cx="7905751" cy="2705100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C202F0F-EA07-ABD6-2D6A-A46156ADE453}"/>
              </a:ext>
            </a:extLst>
          </p:cNvPr>
          <p:cNvCxnSpPr>
            <a:cxnSpLocks/>
          </p:cNvCxnSpPr>
          <p:nvPr/>
        </p:nvCxnSpPr>
        <p:spPr>
          <a:xfrm>
            <a:off x="3004460" y="2967695"/>
            <a:ext cx="51435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010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9AC921-7FA8-1BC5-DDC8-8811743FCBCF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지연 4">
            <a:extLst>
              <a:ext uri="{FF2B5EF4-FFF2-40B4-BE49-F238E27FC236}">
                <a16:creationId xmlns:a16="http://schemas.microsoft.com/office/drawing/2014/main" id="{21BC6703-8F9C-A2FB-C109-60F836634499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8DCA7D-A8F2-9798-A1E3-C5EE4C868621}"/>
              </a:ext>
            </a:extLst>
          </p:cNvPr>
          <p:cNvSpPr txBox="1"/>
          <p:nvPr/>
        </p:nvSpPr>
        <p:spPr>
          <a:xfrm>
            <a:off x="447675" y="568255"/>
            <a:ext cx="43529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3</a:t>
            </a:r>
            <a:r>
              <a:rPr lang="en-US" altLang="ko-KR" sz="3200" dirty="0"/>
              <a:t>  </a:t>
            </a:r>
            <a:r>
              <a:rPr lang="ko-KR" altLang="en-US" sz="3200" dirty="0"/>
              <a:t>프로젝트 개발 내역</a:t>
            </a:r>
            <a:endParaRPr lang="en-US" altLang="ko-KR" sz="3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4A618D1-5F13-2C13-8C41-A6C2A1EA529E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4286251" cy="6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818E0C9-D435-3A4A-E366-9204FE497F12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B0DBED-2540-0FDC-2171-5163DBBDD8C4}"/>
              </a:ext>
            </a:extLst>
          </p:cNvPr>
          <p:cNvSpPr txBox="1"/>
          <p:nvPr/>
        </p:nvSpPr>
        <p:spPr>
          <a:xfrm>
            <a:off x="9235440" y="678101"/>
            <a:ext cx="22424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3-2 </a:t>
            </a:r>
            <a:r>
              <a:rPr lang="ko-KR" altLang="en-US" sz="2000" dirty="0">
                <a:solidFill>
                  <a:schemeClr val="bg1"/>
                </a:solidFill>
              </a:rPr>
              <a:t>요구 분석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C7E59EB-B7EB-2EB8-270E-DDE5D7F7E4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479834"/>
              </p:ext>
            </p:extLst>
          </p:nvPr>
        </p:nvGraphicFramePr>
        <p:xfrm>
          <a:off x="556442" y="1422062"/>
          <a:ext cx="5269592" cy="49512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3161">
                  <a:extLst>
                    <a:ext uri="{9D8B030D-6E8A-4147-A177-3AD203B41FA5}">
                      <a16:colId xmlns:a16="http://schemas.microsoft.com/office/drawing/2014/main" val="3332982273"/>
                    </a:ext>
                  </a:extLst>
                </a:gridCol>
                <a:gridCol w="747260">
                  <a:extLst>
                    <a:ext uri="{9D8B030D-6E8A-4147-A177-3AD203B41FA5}">
                      <a16:colId xmlns:a16="http://schemas.microsoft.com/office/drawing/2014/main" val="2783624192"/>
                    </a:ext>
                  </a:extLst>
                </a:gridCol>
                <a:gridCol w="2784600">
                  <a:extLst>
                    <a:ext uri="{9D8B030D-6E8A-4147-A177-3AD203B41FA5}">
                      <a16:colId xmlns:a16="http://schemas.microsoft.com/office/drawing/2014/main" val="3452397515"/>
                    </a:ext>
                  </a:extLst>
                </a:gridCol>
                <a:gridCol w="544583">
                  <a:extLst>
                    <a:ext uri="{9D8B030D-6E8A-4147-A177-3AD203B41FA5}">
                      <a16:colId xmlns:a16="http://schemas.microsoft.com/office/drawing/2014/main" val="665589658"/>
                    </a:ext>
                  </a:extLst>
                </a:gridCol>
                <a:gridCol w="459988">
                  <a:extLst>
                    <a:ext uri="{9D8B030D-6E8A-4147-A177-3AD203B41FA5}">
                      <a16:colId xmlns:a16="http://schemas.microsoft.com/office/drawing/2014/main" val="673124675"/>
                    </a:ext>
                  </a:extLst>
                </a:gridCol>
              </a:tblGrid>
              <a:tr h="16763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요구사항 번호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요구사항 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요구사항 내용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요구 날짜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그룹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extLst>
                  <a:ext uri="{0D108BD9-81ED-4DB2-BD59-A6C34878D82A}">
                    <a16:rowId xmlns:a16="http://schemas.microsoft.com/office/drawing/2014/main" val="4083652600"/>
                  </a:ext>
                </a:extLst>
              </a:tr>
              <a:tr h="6705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회원가입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회원가입 수행을 수행한다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다른 회원 아이디와 겹치지 않도록 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비밀번호를 정확히 입력했는지 확인한다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아이디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비밀번호는 기본 영어로 입력해야 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2304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2023-12-29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회원관리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extLst>
                  <a:ext uri="{0D108BD9-81ED-4DB2-BD59-A6C34878D82A}">
                    <a16:rowId xmlns:a16="http://schemas.microsoft.com/office/drawing/2014/main" val="2084922357"/>
                  </a:ext>
                </a:extLst>
              </a:tr>
              <a:tr h="5029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로그인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아이디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비밀번호를 이용하여 로그인한다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로그인 한 상태는 알기 쉬워야 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로그인 후 로그아웃할 수 있어야 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2304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2023-12-29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698426"/>
                  </a:ext>
                </a:extLst>
              </a:tr>
              <a:tr h="5029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회원 탈퇴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로그인한 사용자만 탈퇴할 수 있게 해야한다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회원 탈퇴시 탈퇴여부를 다시 한번 확인 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회원 정보는 삭제시에도 실제로 지워지진않고 보관한다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2304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2023-12-29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426364"/>
                  </a:ext>
                </a:extLst>
              </a:tr>
              <a:tr h="3352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회원 정보 수정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로그인한 사용자만 수정할 수 있게 해야한다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성명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아이디를 제외한 다른 정보만 수정 가능하게 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2304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2023-12-29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531547"/>
                  </a:ext>
                </a:extLst>
              </a:tr>
              <a:tr h="6705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상품 등록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관리자만 글을 쓸 수 있어야 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상품 설명을 이미지로 대체 할 수 있어야 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상품등록을 취소할 수 있어야 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등록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수정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삭제를 할 때는 관리자의 확인을 거쳐야 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2304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2023-12-29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상품관리</a:t>
                      </a:r>
                      <a:r>
                        <a:rPr lang="en-US" altLang="ko-KR" sz="800" u="none" strike="noStrike">
                          <a:effectLst/>
                        </a:rPr>
                        <a:t>-1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extLst>
                  <a:ext uri="{0D108BD9-81ED-4DB2-BD59-A6C34878D82A}">
                    <a16:rowId xmlns:a16="http://schemas.microsoft.com/office/drawing/2014/main" val="363634393"/>
                  </a:ext>
                </a:extLst>
              </a:tr>
              <a:tr h="3352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상품 수정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관리자 이외에는 글 수정 권한을 주지 않는다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작성했던 내용에서 수정하도록 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2304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2023-12-29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216885"/>
                  </a:ext>
                </a:extLst>
              </a:tr>
              <a:tr h="1676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상품 삭제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관리자 이외에는 글 삭제 권한을 주지 않는다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2304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2023-12-29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713952"/>
                  </a:ext>
                </a:extLst>
              </a:tr>
              <a:tr h="8381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상품 보기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재고가 있을 경우 찜하기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장바구니 넣기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바로구매가 가능해야한다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재고가 없을 경우 구매불가를 표시한다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상세정보는 이미지로 표시할 수 있어야 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상품 제목을 정확하게 볼 수 있어야 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장바구니 넣기는 확인 창을 띄운 뒤 상품을 장바구니로 이동시킨다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2304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2023-12-29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871961"/>
                  </a:ext>
                </a:extLst>
              </a:tr>
              <a:tr h="6705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상품 목록 보기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상품을 목록으로 출력하고 섬네일 이미지를 노출한다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재고가 없을 경우 재고없음을 표시한다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목록으로 돌아갈 때는 이전에 검색한 환경으로 돌아가야 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장바구니 넣기는 확인 창을 띄운 뒤 상품을 장바구니로 이동시킨다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2304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2023-12-29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6823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D8FF0971-FBDF-F813-792C-CBF4C94A75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815863"/>
              </p:ext>
            </p:extLst>
          </p:nvPr>
        </p:nvGraphicFramePr>
        <p:xfrm>
          <a:off x="5956663" y="1422062"/>
          <a:ext cx="5269592" cy="49512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3161">
                  <a:extLst>
                    <a:ext uri="{9D8B030D-6E8A-4147-A177-3AD203B41FA5}">
                      <a16:colId xmlns:a16="http://schemas.microsoft.com/office/drawing/2014/main" val="3021377905"/>
                    </a:ext>
                  </a:extLst>
                </a:gridCol>
                <a:gridCol w="747260">
                  <a:extLst>
                    <a:ext uri="{9D8B030D-6E8A-4147-A177-3AD203B41FA5}">
                      <a16:colId xmlns:a16="http://schemas.microsoft.com/office/drawing/2014/main" val="1273163848"/>
                    </a:ext>
                  </a:extLst>
                </a:gridCol>
                <a:gridCol w="2784600">
                  <a:extLst>
                    <a:ext uri="{9D8B030D-6E8A-4147-A177-3AD203B41FA5}">
                      <a16:colId xmlns:a16="http://schemas.microsoft.com/office/drawing/2014/main" val="1900357181"/>
                    </a:ext>
                  </a:extLst>
                </a:gridCol>
                <a:gridCol w="544583">
                  <a:extLst>
                    <a:ext uri="{9D8B030D-6E8A-4147-A177-3AD203B41FA5}">
                      <a16:colId xmlns:a16="http://schemas.microsoft.com/office/drawing/2014/main" val="3322511976"/>
                    </a:ext>
                  </a:extLst>
                </a:gridCol>
                <a:gridCol w="459988">
                  <a:extLst>
                    <a:ext uri="{9D8B030D-6E8A-4147-A177-3AD203B41FA5}">
                      <a16:colId xmlns:a16="http://schemas.microsoft.com/office/drawing/2014/main" val="2767893729"/>
                    </a:ext>
                  </a:extLst>
                </a:gridCol>
              </a:tblGrid>
              <a:tr h="18338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요구사항 번호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요구사항 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요구사항 내용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요구 날짜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그룹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extLst>
                  <a:ext uri="{0D108BD9-81ED-4DB2-BD59-A6C34878D82A}">
                    <a16:rowId xmlns:a16="http://schemas.microsoft.com/office/drawing/2014/main" val="1030334731"/>
                  </a:ext>
                </a:extLst>
              </a:tr>
              <a:tr h="3667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장바구니 넣기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장바구니에 상품을 추가시킨다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회원인 경우 </a:t>
                      </a:r>
                      <a:r>
                        <a:rPr lang="en-US" altLang="ko-KR" sz="800" u="none" strike="noStrike">
                          <a:effectLst/>
                        </a:rPr>
                        <a:t>DB</a:t>
                      </a:r>
                      <a:r>
                        <a:rPr lang="ko-KR" altLang="en-US" sz="800" u="none" strike="noStrike">
                          <a:effectLst/>
                        </a:rPr>
                        <a:t>에 저장시킨다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882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2023-12-29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결제관리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extLst>
                  <a:ext uri="{0D108BD9-81ED-4DB2-BD59-A6C34878D82A}">
                    <a16:rowId xmlns:a16="http://schemas.microsoft.com/office/drawing/2014/main" val="2180480072"/>
                  </a:ext>
                </a:extLst>
              </a:tr>
              <a:tr h="11002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장바구니 보기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로그인한 사용자는 장바구니 목록을 </a:t>
                      </a:r>
                      <a:r>
                        <a:rPr lang="en-US" altLang="ko-KR" sz="800" u="none" strike="noStrike">
                          <a:effectLst/>
                        </a:rPr>
                        <a:t>DB</a:t>
                      </a:r>
                      <a:r>
                        <a:rPr lang="ko-KR" altLang="en-US" sz="800" u="none" strike="noStrike">
                          <a:effectLst/>
                        </a:rPr>
                        <a:t>에 저장한다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장바구니 목록의 상품들은 수량을 변경할 수 있어야 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장바구니 목록을 선택해서 삭제할 수 있다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장바구니 목록 전체를 주문할 수 있다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장바구니 목록 중의 개별 선택하여 주문할 수 있다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주문한 상품들을 결제목록페이지로 이동시킨다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882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2023-12-29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573386"/>
                  </a:ext>
                </a:extLst>
              </a:tr>
              <a:tr h="7335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A12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결제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주문할 상품목록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주문자 정보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배송정보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결제정보가 있어야한다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로그인한 회원인경우 주문자 정보를 채워준다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결제수단은 무통장으로 한다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필수정보를 작성하지 않으면 결제 불가능하게 만든다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882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2023-12-29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197463"/>
                  </a:ext>
                </a:extLst>
              </a:tr>
              <a:tr h="3667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A13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주문 내역 보기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결제가 완료된 목록을 보여준다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주문 후 발송전 취소가 가능하게 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882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2023-12-29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190830"/>
                  </a:ext>
                </a:extLst>
              </a:tr>
              <a:tr h="5501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비회원 주문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비회원으로 바로결제 시 로그인창을 보여준다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로그인창의 아래쪽에 비회원 주문하기 버튼이 표시된다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비회원상태로 결제페이지로 주문할 상품을 이동시킨다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882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2023-12-29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622816"/>
                  </a:ext>
                </a:extLst>
              </a:tr>
              <a:tr h="5501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상품 후기 쓰기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로그인한 사람만 글을 쓸 수 있어야 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글쓰기를 취소할 수 있어야 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등록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취소를 할 때는 사용자의 확인을 거쳐야 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882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2023-12-29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상품관리</a:t>
                      </a:r>
                      <a:r>
                        <a:rPr lang="en-US" altLang="ko-KR" sz="800" u="none" strike="noStrike">
                          <a:effectLst/>
                        </a:rPr>
                        <a:t>-2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extLst>
                  <a:ext uri="{0D108BD9-81ED-4DB2-BD59-A6C34878D82A}">
                    <a16:rowId xmlns:a16="http://schemas.microsoft.com/office/drawing/2014/main" val="332222126"/>
                  </a:ext>
                </a:extLst>
              </a:tr>
              <a:tr h="1833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상품 후기 삭제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작성자 이외에는 글 삭제 권한을 주지 않는다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882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2023-12-29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491881"/>
                  </a:ext>
                </a:extLst>
              </a:tr>
              <a:tr h="3667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A17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상품 후기 수정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작성자 이외에는 글 수정 권한을 주지 않는다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작성했던 내용에서 수정하도록 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882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2023-12-29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48962"/>
                  </a:ext>
                </a:extLst>
              </a:tr>
              <a:tr h="1833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A18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공지사항 작성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관리자만 작성할 수 있게 해야한다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882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2023-12-29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공지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extLst>
                  <a:ext uri="{0D108BD9-81ED-4DB2-BD59-A6C34878D82A}">
                    <a16:rowId xmlns:a16="http://schemas.microsoft.com/office/drawing/2014/main" val="1738398785"/>
                  </a:ext>
                </a:extLst>
              </a:tr>
              <a:tr h="1833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A19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공지사항 수정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관리자만 수정할 수 있게 해야한다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882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2023-12-29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862273"/>
                  </a:ext>
                </a:extLst>
              </a:tr>
              <a:tr h="1833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A20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공지사항 삭제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관리자만 삭제할 수 있게 해야한다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882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2023-12-29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103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9484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9AC921-7FA8-1BC5-DDC8-8811743FCBCF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지연 4">
            <a:extLst>
              <a:ext uri="{FF2B5EF4-FFF2-40B4-BE49-F238E27FC236}">
                <a16:creationId xmlns:a16="http://schemas.microsoft.com/office/drawing/2014/main" id="{21BC6703-8F9C-A2FB-C109-60F836634499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8DCA7D-A8F2-9798-A1E3-C5EE4C868621}"/>
              </a:ext>
            </a:extLst>
          </p:cNvPr>
          <p:cNvSpPr txBox="1"/>
          <p:nvPr/>
        </p:nvSpPr>
        <p:spPr>
          <a:xfrm>
            <a:off x="447675" y="568255"/>
            <a:ext cx="43529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3</a:t>
            </a:r>
            <a:r>
              <a:rPr lang="en-US" altLang="ko-KR" sz="3200" dirty="0"/>
              <a:t>  </a:t>
            </a:r>
            <a:r>
              <a:rPr lang="ko-KR" altLang="en-US" sz="3200" dirty="0"/>
              <a:t>프로젝트 개발 내역</a:t>
            </a:r>
            <a:endParaRPr lang="en-US" altLang="ko-KR" sz="3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4A618D1-5F13-2C13-8C41-A6C2A1EA529E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4286251" cy="6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36461E9-BD97-78A2-A055-43FD2FE7D3B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3E6723-CDED-7E93-381E-C683CC8602E6}"/>
              </a:ext>
            </a:extLst>
          </p:cNvPr>
          <p:cNvSpPr txBox="1"/>
          <p:nvPr/>
        </p:nvSpPr>
        <p:spPr>
          <a:xfrm>
            <a:off x="9235440" y="678101"/>
            <a:ext cx="22424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3-3 </a:t>
            </a:r>
            <a:r>
              <a:rPr lang="ko-KR" altLang="en-US" sz="2000" dirty="0">
                <a:solidFill>
                  <a:schemeClr val="bg1"/>
                </a:solidFill>
              </a:rPr>
              <a:t>다이어그램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8BE1062-788C-B1BF-C329-CB21673B2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457" y="1416486"/>
            <a:ext cx="6148587" cy="495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632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9AC921-7FA8-1BC5-DDC8-8811743FCBCF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지연 4">
            <a:extLst>
              <a:ext uri="{FF2B5EF4-FFF2-40B4-BE49-F238E27FC236}">
                <a16:creationId xmlns:a16="http://schemas.microsoft.com/office/drawing/2014/main" id="{21BC6703-8F9C-A2FB-C109-60F836634499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8DCA7D-A8F2-9798-A1E3-C5EE4C868621}"/>
              </a:ext>
            </a:extLst>
          </p:cNvPr>
          <p:cNvSpPr txBox="1"/>
          <p:nvPr/>
        </p:nvSpPr>
        <p:spPr>
          <a:xfrm>
            <a:off x="447675" y="568255"/>
            <a:ext cx="43529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3</a:t>
            </a:r>
            <a:r>
              <a:rPr lang="en-US" altLang="ko-KR" sz="3200" dirty="0"/>
              <a:t>  </a:t>
            </a:r>
            <a:r>
              <a:rPr lang="ko-KR" altLang="en-US" sz="3200" dirty="0"/>
              <a:t>프로젝트 개발 내역</a:t>
            </a:r>
            <a:endParaRPr lang="en-US" altLang="ko-KR" sz="3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4A618D1-5F13-2C13-8C41-A6C2A1EA529E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4286251" cy="6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36461E9-BD97-78A2-A055-43FD2FE7D3B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3E6723-CDED-7E93-381E-C683CC8602E6}"/>
              </a:ext>
            </a:extLst>
          </p:cNvPr>
          <p:cNvSpPr txBox="1"/>
          <p:nvPr/>
        </p:nvSpPr>
        <p:spPr>
          <a:xfrm>
            <a:off x="9235440" y="678101"/>
            <a:ext cx="22424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3-4 </a:t>
            </a:r>
            <a:r>
              <a:rPr lang="ko-KR" altLang="en-US" sz="2000" dirty="0">
                <a:solidFill>
                  <a:schemeClr val="bg1"/>
                </a:solidFill>
              </a:rPr>
              <a:t>데이터베이스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7312D34-751C-49B4-B08E-4F1475843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" y="1265948"/>
            <a:ext cx="11301328" cy="513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968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순서도: 지연 6">
            <a:extLst>
              <a:ext uri="{FF2B5EF4-FFF2-40B4-BE49-F238E27FC236}">
                <a16:creationId xmlns:a16="http://schemas.microsoft.com/office/drawing/2014/main" id="{09D5BD2B-2409-8D35-E922-94BA37A4A57E}"/>
              </a:ext>
            </a:extLst>
          </p:cNvPr>
          <p:cNvSpPr/>
          <p:nvPr/>
        </p:nvSpPr>
        <p:spPr>
          <a:xfrm>
            <a:off x="3968750" y="2588927"/>
            <a:ext cx="1047750" cy="1095375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F0F11D-156B-5DF5-CD42-18DB5057FF94}"/>
              </a:ext>
            </a:extLst>
          </p:cNvPr>
          <p:cNvSpPr txBox="1"/>
          <p:nvPr/>
        </p:nvSpPr>
        <p:spPr>
          <a:xfrm>
            <a:off x="5160963" y="2844225"/>
            <a:ext cx="29797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dirty="0"/>
              <a:t>구현</a:t>
            </a:r>
            <a:endParaRPr lang="en-US" altLang="ko-KR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7DAA2F-24D9-0C94-81D3-B7B1EFB30FE3}"/>
              </a:ext>
            </a:extLst>
          </p:cNvPr>
          <p:cNvSpPr txBox="1"/>
          <p:nvPr/>
        </p:nvSpPr>
        <p:spPr>
          <a:xfrm>
            <a:off x="4252913" y="2800746"/>
            <a:ext cx="11191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388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9AC921-7FA8-1BC5-DDC8-8811743FCBCF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지연 4">
            <a:extLst>
              <a:ext uri="{FF2B5EF4-FFF2-40B4-BE49-F238E27FC236}">
                <a16:creationId xmlns:a16="http://schemas.microsoft.com/office/drawing/2014/main" id="{21BC6703-8F9C-A2FB-C109-60F836634499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8DCA7D-A8F2-9798-A1E3-C5EE4C868621}"/>
              </a:ext>
            </a:extLst>
          </p:cNvPr>
          <p:cNvSpPr txBox="1"/>
          <p:nvPr/>
        </p:nvSpPr>
        <p:spPr>
          <a:xfrm>
            <a:off x="447675" y="568255"/>
            <a:ext cx="43529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4</a:t>
            </a:r>
            <a:r>
              <a:rPr lang="en-US" altLang="ko-KR" sz="3200" dirty="0"/>
              <a:t>  </a:t>
            </a:r>
            <a:r>
              <a:rPr lang="ko-KR" altLang="en-US" sz="3200" dirty="0"/>
              <a:t>구현</a:t>
            </a:r>
            <a:endParaRPr lang="en-US" altLang="ko-KR" sz="3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4A618D1-5F13-2C13-8C41-A6C2A1EA529E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4286251" cy="6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36461E9-BD97-78A2-A055-43FD2FE7D3B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3E6723-CDED-7E93-381E-C683CC8602E6}"/>
              </a:ext>
            </a:extLst>
          </p:cNvPr>
          <p:cNvSpPr txBox="1"/>
          <p:nvPr/>
        </p:nvSpPr>
        <p:spPr>
          <a:xfrm>
            <a:off x="9235440" y="678101"/>
            <a:ext cx="22424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회원가입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ED91C98-C9C8-4A43-8CA4-68BE56857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972" y="1227881"/>
            <a:ext cx="5634055" cy="517751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C6CFE74-7698-472E-9EB6-27C2B2CC8644}"/>
              </a:ext>
            </a:extLst>
          </p:cNvPr>
          <p:cNvSpPr/>
          <p:nvPr/>
        </p:nvSpPr>
        <p:spPr>
          <a:xfrm>
            <a:off x="6742547" y="2456873"/>
            <a:ext cx="572654" cy="24938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4E6426B-5D95-4F4C-B86E-DEDDC45209FF}"/>
              </a:ext>
            </a:extLst>
          </p:cNvPr>
          <p:cNvCxnSpPr>
            <a:endCxn id="10" idx="3"/>
          </p:cNvCxnSpPr>
          <p:nvPr/>
        </p:nvCxnSpPr>
        <p:spPr>
          <a:xfrm flipH="1">
            <a:off x="7315201" y="2364509"/>
            <a:ext cx="738908" cy="217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3459FA-796E-44E8-AFBB-F03728ECCDDE}"/>
              </a:ext>
            </a:extLst>
          </p:cNvPr>
          <p:cNvSpPr/>
          <p:nvPr/>
        </p:nvSpPr>
        <p:spPr>
          <a:xfrm>
            <a:off x="8054109" y="1833418"/>
            <a:ext cx="2207491" cy="731091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중복확인을 누르면 </a:t>
            </a:r>
            <a:r>
              <a:rPr lang="en-US" altLang="ko-KR" sz="1100" dirty="0">
                <a:solidFill>
                  <a:schemeClr val="tx1"/>
                </a:solidFill>
              </a:rPr>
              <a:t>DB</a:t>
            </a:r>
            <a:r>
              <a:rPr lang="ko-KR" altLang="en-US" sz="1100" dirty="0">
                <a:solidFill>
                  <a:schemeClr val="tx1"/>
                </a:solidFill>
              </a:rPr>
              <a:t>에서 중복되는 아이디가 있는지 확인한다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C08820A-43AE-4907-9B6C-BE7EECF8A7B7}"/>
              </a:ext>
            </a:extLst>
          </p:cNvPr>
          <p:cNvSpPr/>
          <p:nvPr/>
        </p:nvSpPr>
        <p:spPr>
          <a:xfrm>
            <a:off x="8141149" y="3727582"/>
            <a:ext cx="2531200" cy="731091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각 칸마다 </a:t>
            </a:r>
            <a:r>
              <a:rPr lang="en-US" altLang="ko-KR" sz="1100" dirty="0">
                <a:solidFill>
                  <a:schemeClr val="tx1"/>
                </a:solidFill>
              </a:rPr>
              <a:t>4</a:t>
            </a:r>
            <a:r>
              <a:rPr lang="ko-KR" altLang="en-US" sz="1100" dirty="0">
                <a:solidFill>
                  <a:schemeClr val="tx1"/>
                </a:solidFill>
              </a:rPr>
              <a:t>개의 숫자만 적을 수 있으며 </a:t>
            </a:r>
            <a:r>
              <a:rPr lang="en-US" altLang="ko-KR" sz="1100" dirty="0">
                <a:solidFill>
                  <a:schemeClr val="tx1"/>
                </a:solidFill>
              </a:rPr>
              <a:t>DB</a:t>
            </a:r>
            <a:r>
              <a:rPr lang="ko-KR" altLang="en-US" sz="1100" dirty="0">
                <a:solidFill>
                  <a:schemeClr val="tx1"/>
                </a:solidFill>
              </a:rPr>
              <a:t>에는 옵션을 포함한 </a:t>
            </a:r>
            <a:r>
              <a:rPr lang="en-US" altLang="ko-KR" sz="1100" dirty="0">
                <a:solidFill>
                  <a:schemeClr val="tx1"/>
                </a:solidFill>
              </a:rPr>
              <a:t>3</a:t>
            </a:r>
            <a:r>
              <a:rPr lang="ko-KR" altLang="en-US" sz="1100" dirty="0">
                <a:solidFill>
                  <a:schemeClr val="tx1"/>
                </a:solidFill>
              </a:rPr>
              <a:t>가지의 값이 더해진 문자열이 저장된다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639CEA8-BB8E-48FA-B4FF-055839E7FFDC}"/>
              </a:ext>
            </a:extLst>
          </p:cNvPr>
          <p:cNvCxnSpPr>
            <a:cxnSpLocks/>
          </p:cNvCxnSpPr>
          <p:nvPr/>
        </p:nvCxnSpPr>
        <p:spPr>
          <a:xfrm flipH="1">
            <a:off x="7758545" y="3816636"/>
            <a:ext cx="382603" cy="182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FDCA781-76AD-4840-AC92-CC205788C7F9}"/>
              </a:ext>
            </a:extLst>
          </p:cNvPr>
          <p:cNvSpPr/>
          <p:nvPr/>
        </p:nvSpPr>
        <p:spPr>
          <a:xfrm>
            <a:off x="5763428" y="4040907"/>
            <a:ext cx="1985879" cy="182709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C11B421-CB66-4214-B82B-5887162D29AF}"/>
              </a:ext>
            </a:extLst>
          </p:cNvPr>
          <p:cNvSpPr/>
          <p:nvPr/>
        </p:nvSpPr>
        <p:spPr>
          <a:xfrm>
            <a:off x="1519651" y="3920552"/>
            <a:ext cx="2147186" cy="668609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수신동의 체크여부에 따라 </a:t>
            </a:r>
            <a:r>
              <a:rPr lang="en-US" altLang="ko-KR" sz="1100" dirty="0">
                <a:solidFill>
                  <a:schemeClr val="tx1"/>
                </a:solidFill>
              </a:rPr>
              <a:t>DB</a:t>
            </a:r>
            <a:r>
              <a:rPr lang="ko-KR" altLang="en-US" sz="1100" dirty="0">
                <a:solidFill>
                  <a:schemeClr val="tx1"/>
                </a:solidFill>
              </a:rPr>
              <a:t>에 다른 값이 저장된다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BA18437-D024-4E87-83FE-4B4061277DB7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3666837" y="3920552"/>
            <a:ext cx="2096591" cy="334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74A073E-8DB8-4484-AA12-C5EDE8D06C66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3666837" y="4254856"/>
            <a:ext cx="20965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4439913-78F9-4E6E-BAA7-BB03AA18CCE1}"/>
              </a:ext>
            </a:extLst>
          </p:cNvPr>
          <p:cNvSpPr/>
          <p:nvPr/>
        </p:nvSpPr>
        <p:spPr>
          <a:xfrm>
            <a:off x="1237672" y="2208592"/>
            <a:ext cx="2013525" cy="668609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아이디는 영문</a:t>
            </a:r>
            <a:r>
              <a:rPr lang="en-US" altLang="ko-KR" sz="1100" dirty="0">
                <a:solidFill>
                  <a:schemeClr val="tx1"/>
                </a:solidFill>
              </a:rPr>
              <a:t>+</a:t>
            </a:r>
            <a:r>
              <a:rPr lang="ko-KR" altLang="en-US" sz="1100" dirty="0">
                <a:solidFill>
                  <a:schemeClr val="tx1"/>
                </a:solidFill>
              </a:rPr>
              <a:t>숫자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비밀번호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비밀번호 확인은 숫자만 들어올 수 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DFD430E-D37C-46C8-9CDC-3201D4F570D0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3251197" y="2542897"/>
            <a:ext cx="2512230" cy="355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453CD59-48BA-4EEB-89D1-F65153FD306C}"/>
              </a:ext>
            </a:extLst>
          </p:cNvPr>
          <p:cNvCxnSpPr>
            <a:cxnSpLocks/>
          </p:cNvCxnSpPr>
          <p:nvPr/>
        </p:nvCxnSpPr>
        <p:spPr>
          <a:xfrm>
            <a:off x="3235882" y="2400301"/>
            <a:ext cx="2501345" cy="164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F7D15E8-1A17-4404-9F30-CF0BF6B81DB8}"/>
              </a:ext>
            </a:extLst>
          </p:cNvPr>
          <p:cNvCxnSpPr>
            <a:cxnSpLocks/>
          </p:cNvCxnSpPr>
          <p:nvPr/>
        </p:nvCxnSpPr>
        <p:spPr>
          <a:xfrm>
            <a:off x="3209682" y="2800065"/>
            <a:ext cx="2527545" cy="411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476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9AC921-7FA8-1BC5-DDC8-8811743FCBCF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지연 4">
            <a:extLst>
              <a:ext uri="{FF2B5EF4-FFF2-40B4-BE49-F238E27FC236}">
                <a16:creationId xmlns:a16="http://schemas.microsoft.com/office/drawing/2014/main" id="{21BC6703-8F9C-A2FB-C109-60F836634499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8DCA7D-A8F2-9798-A1E3-C5EE4C868621}"/>
              </a:ext>
            </a:extLst>
          </p:cNvPr>
          <p:cNvSpPr txBox="1"/>
          <p:nvPr/>
        </p:nvSpPr>
        <p:spPr>
          <a:xfrm>
            <a:off x="447675" y="568255"/>
            <a:ext cx="43529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4</a:t>
            </a:r>
            <a:r>
              <a:rPr lang="en-US" altLang="ko-KR" sz="3200" dirty="0"/>
              <a:t>  </a:t>
            </a:r>
            <a:r>
              <a:rPr lang="ko-KR" altLang="en-US" sz="3200" dirty="0"/>
              <a:t>구현</a:t>
            </a:r>
            <a:endParaRPr lang="en-US" altLang="ko-KR" sz="3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4A618D1-5F13-2C13-8C41-A6C2A1EA529E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4286251" cy="6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36461E9-BD97-78A2-A055-43FD2FE7D3B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3E6723-CDED-7E93-381E-C683CC8602E6}"/>
              </a:ext>
            </a:extLst>
          </p:cNvPr>
          <p:cNvSpPr txBox="1"/>
          <p:nvPr/>
        </p:nvSpPr>
        <p:spPr>
          <a:xfrm>
            <a:off x="9235440" y="678101"/>
            <a:ext cx="22424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회원가입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297AE45-86E3-4E2E-98A6-F543DC27A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169" y="1229772"/>
            <a:ext cx="5558686" cy="521355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A3C8229-8F13-4F89-8109-301CEC9EA658}"/>
              </a:ext>
            </a:extLst>
          </p:cNvPr>
          <p:cNvSpPr/>
          <p:nvPr/>
        </p:nvSpPr>
        <p:spPr>
          <a:xfrm>
            <a:off x="497895" y="4460988"/>
            <a:ext cx="3761942" cy="1394321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메일 수신 동의를 제외한 모든 양식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필수양식이라서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사용자가 작성하지 않거나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 중복확인을 하지 않거나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비밀번호 확인이 비밀번호와 같지 않거나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 개인정보 수집 및 이용에 동의하지 않는다면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 경고창이 뜨며 잘못된 부분엔 빨간색으로 표시된다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3E744CE-FC3E-4CBB-8D49-06EB7ABF3C52}"/>
              </a:ext>
            </a:extLst>
          </p:cNvPr>
          <p:cNvCxnSpPr>
            <a:cxnSpLocks/>
          </p:cNvCxnSpPr>
          <p:nvPr/>
        </p:nvCxnSpPr>
        <p:spPr>
          <a:xfrm>
            <a:off x="4259837" y="5403273"/>
            <a:ext cx="2847274" cy="224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8ECF312-EAA2-46D5-A37F-C64101F05E98}"/>
              </a:ext>
            </a:extLst>
          </p:cNvPr>
          <p:cNvSpPr/>
          <p:nvPr/>
        </p:nvSpPr>
        <p:spPr>
          <a:xfrm>
            <a:off x="7083749" y="5554948"/>
            <a:ext cx="720978" cy="24938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201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9AC921-7FA8-1BC5-DDC8-8811743FCBCF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지연 4">
            <a:extLst>
              <a:ext uri="{FF2B5EF4-FFF2-40B4-BE49-F238E27FC236}">
                <a16:creationId xmlns:a16="http://schemas.microsoft.com/office/drawing/2014/main" id="{21BC6703-8F9C-A2FB-C109-60F836634499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8DCA7D-A8F2-9798-A1E3-C5EE4C868621}"/>
              </a:ext>
            </a:extLst>
          </p:cNvPr>
          <p:cNvSpPr txBox="1"/>
          <p:nvPr/>
        </p:nvSpPr>
        <p:spPr>
          <a:xfrm>
            <a:off x="447675" y="568255"/>
            <a:ext cx="43529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4</a:t>
            </a:r>
            <a:r>
              <a:rPr lang="en-US" altLang="ko-KR" sz="3200" dirty="0"/>
              <a:t>  </a:t>
            </a:r>
            <a:r>
              <a:rPr lang="ko-KR" altLang="en-US" sz="3200" dirty="0"/>
              <a:t>구현</a:t>
            </a:r>
            <a:endParaRPr lang="en-US" altLang="ko-KR" sz="3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4A618D1-5F13-2C13-8C41-A6C2A1EA529E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4286251" cy="6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36461E9-BD97-78A2-A055-43FD2FE7D3B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3E6723-CDED-7E93-381E-C683CC8602E6}"/>
              </a:ext>
            </a:extLst>
          </p:cNvPr>
          <p:cNvSpPr txBox="1"/>
          <p:nvPr/>
        </p:nvSpPr>
        <p:spPr>
          <a:xfrm>
            <a:off x="9235440" y="678101"/>
            <a:ext cx="22424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로그인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09F729E-673F-45E5-9F85-AEE3445A5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864" y="1209602"/>
            <a:ext cx="7648569" cy="525175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B09F000-4881-4466-B47F-976F42A0D975}"/>
              </a:ext>
            </a:extLst>
          </p:cNvPr>
          <p:cNvSpPr/>
          <p:nvPr/>
        </p:nvSpPr>
        <p:spPr>
          <a:xfrm>
            <a:off x="763279" y="3276106"/>
            <a:ext cx="2524866" cy="519302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회원가입하기 버튼 클릭 시 회원가입 페이지로 이동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7B4B297-71C2-4F59-838E-7C3AC8C98DE9}"/>
              </a:ext>
            </a:extLst>
          </p:cNvPr>
          <p:cNvCxnSpPr>
            <a:cxnSpLocks/>
          </p:cNvCxnSpPr>
          <p:nvPr/>
        </p:nvCxnSpPr>
        <p:spPr>
          <a:xfrm>
            <a:off x="3288145" y="3535757"/>
            <a:ext cx="1189182" cy="103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5EC505D-3B43-4357-B76A-A1763ECEE8A0}"/>
              </a:ext>
            </a:extLst>
          </p:cNvPr>
          <p:cNvSpPr/>
          <p:nvPr/>
        </p:nvSpPr>
        <p:spPr>
          <a:xfrm>
            <a:off x="4477328" y="3479184"/>
            <a:ext cx="879763" cy="316223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99AF44E-6A18-48BF-88F7-53D20DCA536F}"/>
              </a:ext>
            </a:extLst>
          </p:cNvPr>
          <p:cNvSpPr/>
          <p:nvPr/>
        </p:nvSpPr>
        <p:spPr>
          <a:xfrm>
            <a:off x="8792151" y="4702473"/>
            <a:ext cx="2524867" cy="710035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비회원의 경우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주문자명</a:t>
            </a:r>
            <a:r>
              <a:rPr lang="en-US" altLang="ko-KR" sz="1100" dirty="0">
                <a:solidFill>
                  <a:schemeClr val="tx1"/>
                </a:solidFill>
              </a:rPr>
              <a:t>,</a:t>
            </a:r>
            <a:r>
              <a:rPr lang="ko-KR" altLang="en-US" sz="1100" dirty="0">
                <a:solidFill>
                  <a:schemeClr val="tx1"/>
                </a:solidFill>
              </a:rPr>
              <a:t>주문번호를 기입하고 확인버튼을 누르면 그 비회원의 주문조회 페이지로 이동한다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B9929B7-0C82-43B6-9296-3397B0E5D9D8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7783223" y="5057491"/>
            <a:ext cx="1008928" cy="152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BAF8EB0-8051-4C9B-BF74-68FE83EAB5A4}"/>
              </a:ext>
            </a:extLst>
          </p:cNvPr>
          <p:cNvSpPr/>
          <p:nvPr/>
        </p:nvSpPr>
        <p:spPr>
          <a:xfrm>
            <a:off x="6573258" y="4974174"/>
            <a:ext cx="1237671" cy="60459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272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9AC921-7FA8-1BC5-DDC8-8811743FCBCF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지연 4">
            <a:extLst>
              <a:ext uri="{FF2B5EF4-FFF2-40B4-BE49-F238E27FC236}">
                <a16:creationId xmlns:a16="http://schemas.microsoft.com/office/drawing/2014/main" id="{21BC6703-8F9C-A2FB-C109-60F836634499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8DCA7D-A8F2-9798-A1E3-C5EE4C868621}"/>
              </a:ext>
            </a:extLst>
          </p:cNvPr>
          <p:cNvSpPr txBox="1"/>
          <p:nvPr/>
        </p:nvSpPr>
        <p:spPr>
          <a:xfrm>
            <a:off x="447675" y="568255"/>
            <a:ext cx="43529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4</a:t>
            </a:r>
            <a:r>
              <a:rPr lang="en-US" altLang="ko-KR" sz="3200" dirty="0"/>
              <a:t>  </a:t>
            </a:r>
            <a:r>
              <a:rPr lang="ko-KR" altLang="en-US" sz="3200" dirty="0"/>
              <a:t>구현</a:t>
            </a:r>
            <a:endParaRPr lang="en-US" altLang="ko-KR" sz="3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4A618D1-5F13-2C13-8C41-A6C2A1EA529E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4286251" cy="6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36461E9-BD97-78A2-A055-43FD2FE7D3B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3E6723-CDED-7E93-381E-C683CC8602E6}"/>
              </a:ext>
            </a:extLst>
          </p:cNvPr>
          <p:cNvSpPr txBox="1"/>
          <p:nvPr/>
        </p:nvSpPr>
        <p:spPr>
          <a:xfrm>
            <a:off x="9235440" y="678101"/>
            <a:ext cx="22424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로그인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96F2121E-BE6A-4B84-8E70-4C19F5FAA7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844" y="1304625"/>
            <a:ext cx="7051123" cy="5122667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1919FBB5-9F9D-4A1C-9253-886ABB6F6A63}"/>
              </a:ext>
            </a:extLst>
          </p:cNvPr>
          <p:cNvSpPr/>
          <p:nvPr/>
        </p:nvSpPr>
        <p:spPr>
          <a:xfrm>
            <a:off x="5326569" y="4948785"/>
            <a:ext cx="1323613" cy="70387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F693711-8442-459D-AD9A-6ED36F824A3A}"/>
              </a:ext>
            </a:extLst>
          </p:cNvPr>
          <p:cNvSpPr/>
          <p:nvPr/>
        </p:nvSpPr>
        <p:spPr>
          <a:xfrm>
            <a:off x="7683786" y="4239492"/>
            <a:ext cx="3686177" cy="849744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비회원이 상품구매를 시도하면 비회원 주문조회 하기가 비회원으로 주문하기로 바뀌며 이 버튼을 누른다면 구매하려던 상품의 결제페이지로 이동한다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56E0E3F-6884-4A49-957B-46E1F378DDA1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6650182" y="4664364"/>
            <a:ext cx="1033604" cy="424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447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9AC921-7FA8-1BC5-DDC8-8811743FCBCF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지연 4">
            <a:extLst>
              <a:ext uri="{FF2B5EF4-FFF2-40B4-BE49-F238E27FC236}">
                <a16:creationId xmlns:a16="http://schemas.microsoft.com/office/drawing/2014/main" id="{21BC6703-8F9C-A2FB-C109-60F836634499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8DCA7D-A8F2-9798-A1E3-C5EE4C868621}"/>
              </a:ext>
            </a:extLst>
          </p:cNvPr>
          <p:cNvSpPr txBox="1"/>
          <p:nvPr/>
        </p:nvSpPr>
        <p:spPr>
          <a:xfrm>
            <a:off x="447675" y="568255"/>
            <a:ext cx="43529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4</a:t>
            </a:r>
            <a:r>
              <a:rPr lang="en-US" altLang="ko-KR" sz="3200" dirty="0"/>
              <a:t>  </a:t>
            </a:r>
            <a:r>
              <a:rPr lang="ko-KR" altLang="en-US" sz="3200" dirty="0"/>
              <a:t>구현</a:t>
            </a:r>
            <a:endParaRPr lang="en-US" altLang="ko-KR" sz="3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4A618D1-5F13-2C13-8C41-A6C2A1EA529E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4286251" cy="6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36461E9-BD97-78A2-A055-43FD2FE7D3B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3E6723-CDED-7E93-381E-C683CC8602E6}"/>
              </a:ext>
            </a:extLst>
          </p:cNvPr>
          <p:cNvSpPr txBox="1"/>
          <p:nvPr/>
        </p:nvSpPr>
        <p:spPr>
          <a:xfrm>
            <a:off x="9235440" y="678101"/>
            <a:ext cx="22424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로그인 상단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1F9FDEE-6FB6-4671-AE4C-A9EF07F7A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19" y="4732792"/>
            <a:ext cx="11201689" cy="135375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1015F8D-DA12-41FF-9B62-0C3B6386E3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" y="1395226"/>
            <a:ext cx="11281641" cy="133312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9A85EFDD-BFCC-4EE2-989B-40EFF0E0A969}"/>
              </a:ext>
            </a:extLst>
          </p:cNvPr>
          <p:cNvSpPr/>
          <p:nvPr/>
        </p:nvSpPr>
        <p:spPr>
          <a:xfrm>
            <a:off x="4887046" y="3263131"/>
            <a:ext cx="3060576" cy="853549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로그인 하면 상단 태그가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로그인 </a:t>
            </a:r>
            <a:r>
              <a:rPr lang="en-US" altLang="ko-KR" sz="1100" dirty="0">
                <a:solidFill>
                  <a:schemeClr val="tx1"/>
                </a:solidFill>
              </a:rPr>
              <a:t>-&gt; </a:t>
            </a:r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회원가입 </a:t>
            </a:r>
            <a:r>
              <a:rPr lang="en-US" altLang="ko-KR" sz="1100" dirty="0">
                <a:solidFill>
                  <a:schemeClr val="tx1"/>
                </a:solidFill>
              </a:rPr>
              <a:t>-&gt; </a:t>
            </a:r>
            <a:r>
              <a:rPr lang="ko-KR" altLang="en-US" sz="1100" dirty="0">
                <a:solidFill>
                  <a:schemeClr val="tx1"/>
                </a:solidFill>
              </a:rPr>
              <a:t>마이페이지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 변경된다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4CE1542-3B26-4009-8B3E-87E33CA22B56}"/>
              </a:ext>
            </a:extLst>
          </p:cNvPr>
          <p:cNvSpPr/>
          <p:nvPr/>
        </p:nvSpPr>
        <p:spPr>
          <a:xfrm>
            <a:off x="8547330" y="4913746"/>
            <a:ext cx="1557250" cy="24938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5813FAD-8722-4A43-826F-1326EB276DD8}"/>
              </a:ext>
            </a:extLst>
          </p:cNvPr>
          <p:cNvSpPr/>
          <p:nvPr/>
        </p:nvSpPr>
        <p:spPr>
          <a:xfrm>
            <a:off x="8699730" y="1541924"/>
            <a:ext cx="1404850" cy="24938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095A464-19B3-4049-9AD5-947CC1A47672}"/>
              </a:ext>
            </a:extLst>
          </p:cNvPr>
          <p:cNvCxnSpPr>
            <a:cxnSpLocks/>
          </p:cNvCxnSpPr>
          <p:nvPr/>
        </p:nvCxnSpPr>
        <p:spPr>
          <a:xfrm flipV="1">
            <a:off x="7947622" y="1788192"/>
            <a:ext cx="873105" cy="1474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9DEDCC7-7C5E-4157-BAF1-89ECAF6A9F4A}"/>
              </a:ext>
            </a:extLst>
          </p:cNvPr>
          <p:cNvCxnSpPr>
            <a:cxnSpLocks/>
          </p:cNvCxnSpPr>
          <p:nvPr/>
        </p:nvCxnSpPr>
        <p:spPr>
          <a:xfrm>
            <a:off x="7954077" y="3941742"/>
            <a:ext cx="952376" cy="972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06D29A3-1571-4C03-93BD-16F7BDFF4D3D}"/>
              </a:ext>
            </a:extLst>
          </p:cNvPr>
          <p:cNvSpPr/>
          <p:nvPr/>
        </p:nvSpPr>
        <p:spPr>
          <a:xfrm>
            <a:off x="8906453" y="4092245"/>
            <a:ext cx="2571318" cy="301242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 버튼 클릭 시 로그아웃 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70E6326-4C15-41D5-9F5F-055E556C9DB7}"/>
              </a:ext>
            </a:extLst>
          </p:cNvPr>
          <p:cNvCxnSpPr>
            <a:cxnSpLocks/>
          </p:cNvCxnSpPr>
          <p:nvPr/>
        </p:nvCxnSpPr>
        <p:spPr>
          <a:xfrm flipH="1">
            <a:off x="9083040" y="4427744"/>
            <a:ext cx="152401" cy="486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5333427-073A-401A-9B0F-5671DB941999}"/>
              </a:ext>
            </a:extLst>
          </p:cNvPr>
          <p:cNvSpPr/>
          <p:nvPr/>
        </p:nvSpPr>
        <p:spPr>
          <a:xfrm>
            <a:off x="1863724" y="4133030"/>
            <a:ext cx="2936875" cy="301242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로고 클릭 시 상품 목록페이지로 이동한다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E18004F-4480-43E7-9900-D739A3370034}"/>
              </a:ext>
            </a:extLst>
          </p:cNvPr>
          <p:cNvCxnSpPr>
            <a:cxnSpLocks/>
          </p:cNvCxnSpPr>
          <p:nvPr/>
        </p:nvCxnSpPr>
        <p:spPr>
          <a:xfrm flipH="1">
            <a:off x="2272145" y="4434272"/>
            <a:ext cx="504394" cy="339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C84A936-31B7-40CF-899A-24314918382C}"/>
              </a:ext>
            </a:extLst>
          </p:cNvPr>
          <p:cNvSpPr/>
          <p:nvPr/>
        </p:nvSpPr>
        <p:spPr>
          <a:xfrm>
            <a:off x="671513" y="4784437"/>
            <a:ext cx="1600632" cy="60525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685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9AC921-7FA8-1BC5-DDC8-8811743FCBCF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지연 4">
            <a:extLst>
              <a:ext uri="{FF2B5EF4-FFF2-40B4-BE49-F238E27FC236}">
                <a16:creationId xmlns:a16="http://schemas.microsoft.com/office/drawing/2014/main" id="{21BC6703-8F9C-A2FB-C109-60F836634499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8DCA7D-A8F2-9798-A1E3-C5EE4C868621}"/>
              </a:ext>
            </a:extLst>
          </p:cNvPr>
          <p:cNvSpPr txBox="1"/>
          <p:nvPr/>
        </p:nvSpPr>
        <p:spPr>
          <a:xfrm>
            <a:off x="447675" y="568255"/>
            <a:ext cx="43529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4</a:t>
            </a:r>
            <a:r>
              <a:rPr lang="en-US" altLang="ko-KR" sz="3200" dirty="0"/>
              <a:t>  </a:t>
            </a:r>
            <a:r>
              <a:rPr lang="ko-KR" altLang="en-US" sz="3200" dirty="0"/>
              <a:t>구현</a:t>
            </a:r>
            <a:endParaRPr lang="en-US" altLang="ko-KR" sz="3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4A618D1-5F13-2C13-8C41-A6C2A1EA529E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4286251" cy="6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36461E9-BD97-78A2-A055-43FD2FE7D3B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3E6723-CDED-7E93-381E-C683CC8602E6}"/>
              </a:ext>
            </a:extLst>
          </p:cNvPr>
          <p:cNvSpPr txBox="1"/>
          <p:nvPr/>
        </p:nvSpPr>
        <p:spPr>
          <a:xfrm>
            <a:off x="9235440" y="678101"/>
            <a:ext cx="22424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마이페이지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F3F08BA-CFDE-456D-9917-6D9AB1195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671" y="1222999"/>
            <a:ext cx="6762663" cy="524384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40B0D69-54E1-482C-97E3-AD8A47159937}"/>
              </a:ext>
            </a:extLst>
          </p:cNvPr>
          <p:cNvSpPr/>
          <p:nvPr/>
        </p:nvSpPr>
        <p:spPr>
          <a:xfrm>
            <a:off x="3888508" y="5116945"/>
            <a:ext cx="912091" cy="42976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D4DDC8B-1B47-4F22-8820-C6CC305271CE}"/>
              </a:ext>
            </a:extLst>
          </p:cNvPr>
          <p:cNvSpPr/>
          <p:nvPr/>
        </p:nvSpPr>
        <p:spPr>
          <a:xfrm>
            <a:off x="4909849" y="5116945"/>
            <a:ext cx="912091" cy="42976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C3B5823-6610-4E3A-BFD1-233A14456304}"/>
              </a:ext>
            </a:extLst>
          </p:cNvPr>
          <p:cNvSpPr/>
          <p:nvPr/>
        </p:nvSpPr>
        <p:spPr>
          <a:xfrm>
            <a:off x="5931190" y="5116945"/>
            <a:ext cx="912091" cy="42976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02C59A5-627C-4E4E-998A-249B8A996D2B}"/>
              </a:ext>
            </a:extLst>
          </p:cNvPr>
          <p:cNvCxnSpPr>
            <a:cxnSpLocks/>
          </p:cNvCxnSpPr>
          <p:nvPr/>
        </p:nvCxnSpPr>
        <p:spPr>
          <a:xfrm flipH="1">
            <a:off x="6832769" y="5181205"/>
            <a:ext cx="788024" cy="236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5C8FD17-0AA5-48A6-8BEE-05ACE35B733C}"/>
              </a:ext>
            </a:extLst>
          </p:cNvPr>
          <p:cNvCxnSpPr>
            <a:cxnSpLocks/>
          </p:cNvCxnSpPr>
          <p:nvPr/>
        </p:nvCxnSpPr>
        <p:spPr>
          <a:xfrm flipH="1" flipV="1">
            <a:off x="5246991" y="5559507"/>
            <a:ext cx="183991" cy="257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C79AC2A-241A-43B6-AC31-D76E581864E8}"/>
              </a:ext>
            </a:extLst>
          </p:cNvPr>
          <p:cNvCxnSpPr>
            <a:cxnSpLocks/>
          </p:cNvCxnSpPr>
          <p:nvPr/>
        </p:nvCxnSpPr>
        <p:spPr>
          <a:xfrm>
            <a:off x="3464731" y="5331826"/>
            <a:ext cx="423777" cy="23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0F014E-95D1-45F8-8634-E152380939F4}"/>
              </a:ext>
            </a:extLst>
          </p:cNvPr>
          <p:cNvSpPr/>
          <p:nvPr/>
        </p:nvSpPr>
        <p:spPr>
          <a:xfrm>
            <a:off x="1003331" y="5126181"/>
            <a:ext cx="2466460" cy="365502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회원의 장바구니 페이지로 이동한다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84C0EDE-5B6B-4DD5-835A-7DA76B1324C5}"/>
              </a:ext>
            </a:extLst>
          </p:cNvPr>
          <p:cNvSpPr/>
          <p:nvPr/>
        </p:nvSpPr>
        <p:spPr>
          <a:xfrm>
            <a:off x="4280692" y="5856155"/>
            <a:ext cx="2571318" cy="301242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회원의 주문내역 페이지로 이동한다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189BBDE-0889-4003-B3BF-C56661B57360}"/>
              </a:ext>
            </a:extLst>
          </p:cNvPr>
          <p:cNvSpPr/>
          <p:nvPr/>
        </p:nvSpPr>
        <p:spPr>
          <a:xfrm>
            <a:off x="7620794" y="5054503"/>
            <a:ext cx="2571318" cy="301242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회원정보 수정 페이지로 이동한다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251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타원 56">
            <a:extLst>
              <a:ext uri="{FF2B5EF4-FFF2-40B4-BE49-F238E27FC236}">
                <a16:creationId xmlns:a16="http://schemas.microsoft.com/office/drawing/2014/main" id="{ECBEF417-0B27-4B90-C9E7-41FB816D36AC}"/>
              </a:ext>
            </a:extLst>
          </p:cNvPr>
          <p:cNvSpPr/>
          <p:nvPr/>
        </p:nvSpPr>
        <p:spPr>
          <a:xfrm>
            <a:off x="2584450" y="5089713"/>
            <a:ext cx="555278" cy="555278"/>
          </a:xfrm>
          <a:prstGeom prst="ellipse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61512"/>
              </a:solidFill>
            </a:endParaRPr>
          </a:p>
        </p:txBody>
      </p:sp>
      <p:sp>
        <p:nvSpPr>
          <p:cNvPr id="56" name="순서도: 지연 55">
            <a:extLst>
              <a:ext uri="{FF2B5EF4-FFF2-40B4-BE49-F238E27FC236}">
                <a16:creationId xmlns:a16="http://schemas.microsoft.com/office/drawing/2014/main" id="{C6812FAD-8424-9781-AA0D-B4DF8A1A104B}"/>
              </a:ext>
            </a:extLst>
          </p:cNvPr>
          <p:cNvSpPr/>
          <p:nvPr/>
        </p:nvSpPr>
        <p:spPr>
          <a:xfrm>
            <a:off x="361949" y="2586384"/>
            <a:ext cx="1333502" cy="135061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298AB04-2236-69D5-5C32-601F5938E4E3}"/>
              </a:ext>
            </a:extLst>
          </p:cNvPr>
          <p:cNvSpPr/>
          <p:nvPr/>
        </p:nvSpPr>
        <p:spPr>
          <a:xfrm>
            <a:off x="2571750" y="4132612"/>
            <a:ext cx="555278" cy="555278"/>
          </a:xfrm>
          <a:prstGeom prst="ellipse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61512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73768D1-94C6-DD68-BD04-CCFA048271A9}"/>
              </a:ext>
            </a:extLst>
          </p:cNvPr>
          <p:cNvSpPr/>
          <p:nvPr/>
        </p:nvSpPr>
        <p:spPr>
          <a:xfrm>
            <a:off x="2562225" y="3146773"/>
            <a:ext cx="555278" cy="555278"/>
          </a:xfrm>
          <a:prstGeom prst="ellipse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61512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4E35D66-67E6-3F2F-87A1-597C93663215}"/>
              </a:ext>
            </a:extLst>
          </p:cNvPr>
          <p:cNvSpPr/>
          <p:nvPr/>
        </p:nvSpPr>
        <p:spPr>
          <a:xfrm>
            <a:off x="2562225" y="2170459"/>
            <a:ext cx="555278" cy="555278"/>
          </a:xfrm>
          <a:prstGeom prst="ellipse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61512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E34BBEF-06DC-8C35-EC08-4BA41420E73C}"/>
              </a:ext>
            </a:extLst>
          </p:cNvPr>
          <p:cNvSpPr/>
          <p:nvPr/>
        </p:nvSpPr>
        <p:spPr>
          <a:xfrm>
            <a:off x="2562225" y="1175097"/>
            <a:ext cx="555278" cy="555278"/>
          </a:xfrm>
          <a:prstGeom prst="ellipse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CF5E4C9-B59F-57D3-0B17-0DABC99E4039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24CB61-42ED-969A-E92C-EEC0C4B0CCCF}"/>
              </a:ext>
            </a:extLst>
          </p:cNvPr>
          <p:cNvSpPr txBox="1"/>
          <p:nvPr/>
        </p:nvSpPr>
        <p:spPr>
          <a:xfrm>
            <a:off x="400048" y="2915692"/>
            <a:ext cx="13335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3330E6-0397-E5C0-F16B-08652EB8BA7C}"/>
              </a:ext>
            </a:extLst>
          </p:cNvPr>
          <p:cNvSpPr txBox="1"/>
          <p:nvPr/>
        </p:nvSpPr>
        <p:spPr>
          <a:xfrm>
            <a:off x="2638424" y="1143028"/>
            <a:ext cx="427072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1</a:t>
            </a:r>
            <a:r>
              <a:rPr lang="en-US" altLang="ko-KR" sz="3200" dirty="0"/>
              <a:t>  </a:t>
            </a:r>
            <a:r>
              <a:rPr lang="ko-KR" altLang="en-US" sz="3200" dirty="0"/>
              <a:t>팀 소개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en-US" altLang="ko-KR" sz="3200" dirty="0">
                <a:solidFill>
                  <a:schemeClr val="bg1"/>
                </a:solidFill>
              </a:rPr>
              <a:t>2</a:t>
            </a:r>
            <a:r>
              <a:rPr lang="ko-KR" altLang="en-US" sz="3200" dirty="0"/>
              <a:t>  프로젝트 개요</a:t>
            </a:r>
            <a:endParaRPr lang="en-US" altLang="ko-KR" sz="3200" dirty="0"/>
          </a:p>
          <a:p>
            <a:r>
              <a:rPr lang="en-US" altLang="ko-KR" sz="3200" dirty="0"/>
              <a:t> </a:t>
            </a:r>
          </a:p>
          <a:p>
            <a:r>
              <a:rPr lang="en-US" altLang="ko-KR" sz="3200" dirty="0">
                <a:solidFill>
                  <a:schemeClr val="bg1"/>
                </a:solidFill>
              </a:rPr>
              <a:t>3</a:t>
            </a:r>
            <a:r>
              <a:rPr lang="ko-KR" altLang="en-US" sz="3200" dirty="0"/>
              <a:t>  프로젝트 개발 내역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en-US" altLang="ko-KR" sz="3200" dirty="0">
                <a:solidFill>
                  <a:schemeClr val="bg1"/>
                </a:solidFill>
              </a:rPr>
              <a:t>4 </a:t>
            </a:r>
            <a:r>
              <a:rPr lang="en-US" altLang="ko-KR" sz="3200" dirty="0"/>
              <a:t> </a:t>
            </a:r>
            <a:r>
              <a:rPr lang="ko-KR" altLang="en-US" sz="3200" dirty="0"/>
              <a:t>구현</a:t>
            </a:r>
            <a:endParaRPr lang="en-US" altLang="ko-KR" sz="3200" dirty="0"/>
          </a:p>
          <a:p>
            <a:pPr marL="514350" indent="-514350">
              <a:buAutoNum type="arabicPlain" startAt="4"/>
            </a:pPr>
            <a:endParaRPr lang="en-US" altLang="ko-KR" sz="3200" dirty="0"/>
          </a:p>
          <a:p>
            <a:r>
              <a:rPr lang="en-US" altLang="ko-KR" sz="3200" dirty="0">
                <a:solidFill>
                  <a:schemeClr val="bg1"/>
                </a:solidFill>
              </a:rPr>
              <a:t>5 </a:t>
            </a:r>
            <a:r>
              <a:rPr lang="en-US" altLang="ko-KR" sz="3200" dirty="0"/>
              <a:t> </a:t>
            </a:r>
            <a:r>
              <a:rPr lang="ko-KR" altLang="en-US" sz="3200" dirty="0"/>
              <a:t>프로그램 시연</a:t>
            </a:r>
            <a:endParaRPr lang="en-US" altLang="ko-KR" sz="3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F0E18B-FA99-36E6-0CE2-5F8C03996864}"/>
              </a:ext>
            </a:extLst>
          </p:cNvPr>
          <p:cNvSpPr txBox="1"/>
          <p:nvPr/>
        </p:nvSpPr>
        <p:spPr>
          <a:xfrm>
            <a:off x="7272193" y="2586384"/>
            <a:ext cx="35535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3-1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개발 환경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3-2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요구분석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3-3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다이어그램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3-4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데이터베이스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196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9AC921-7FA8-1BC5-DDC8-8811743FCBCF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지연 4">
            <a:extLst>
              <a:ext uri="{FF2B5EF4-FFF2-40B4-BE49-F238E27FC236}">
                <a16:creationId xmlns:a16="http://schemas.microsoft.com/office/drawing/2014/main" id="{21BC6703-8F9C-A2FB-C109-60F836634499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8DCA7D-A8F2-9798-A1E3-C5EE4C868621}"/>
              </a:ext>
            </a:extLst>
          </p:cNvPr>
          <p:cNvSpPr txBox="1"/>
          <p:nvPr/>
        </p:nvSpPr>
        <p:spPr>
          <a:xfrm>
            <a:off x="447675" y="568255"/>
            <a:ext cx="43529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4</a:t>
            </a:r>
            <a:r>
              <a:rPr lang="en-US" altLang="ko-KR" sz="3200" dirty="0"/>
              <a:t>  </a:t>
            </a:r>
            <a:r>
              <a:rPr lang="ko-KR" altLang="en-US" sz="3200" dirty="0"/>
              <a:t>구현</a:t>
            </a:r>
            <a:endParaRPr lang="en-US" altLang="ko-KR" sz="3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4A618D1-5F13-2C13-8C41-A6C2A1EA529E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4286251" cy="6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36461E9-BD97-78A2-A055-43FD2FE7D3B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3E6723-CDED-7E93-381E-C683CC8602E6}"/>
              </a:ext>
            </a:extLst>
          </p:cNvPr>
          <p:cNvSpPr txBox="1"/>
          <p:nvPr/>
        </p:nvSpPr>
        <p:spPr>
          <a:xfrm>
            <a:off x="9235440" y="678101"/>
            <a:ext cx="22424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마이페이지 수정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8A891C9-51E0-4256-AEE1-FCB305B10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493" y="1206141"/>
            <a:ext cx="6187491" cy="525909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A18A58E-5F82-44C6-BB75-93B2FE6C7223}"/>
              </a:ext>
            </a:extLst>
          </p:cNvPr>
          <p:cNvSpPr/>
          <p:nvPr/>
        </p:nvSpPr>
        <p:spPr>
          <a:xfrm>
            <a:off x="8343402" y="2212510"/>
            <a:ext cx="2629984" cy="349636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회원 정보 수정 페이지 이동 시 회원의 정보를 자동으로 입력한다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99740B8-D996-4286-A400-825A7234C4F8}"/>
              </a:ext>
            </a:extLst>
          </p:cNvPr>
          <p:cNvCxnSpPr>
            <a:cxnSpLocks/>
          </p:cNvCxnSpPr>
          <p:nvPr/>
        </p:nvCxnSpPr>
        <p:spPr>
          <a:xfrm flipH="1">
            <a:off x="7915564" y="2562146"/>
            <a:ext cx="427839" cy="217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58791C5-3C71-4ACD-ADD3-6C1BEF0C7253}"/>
              </a:ext>
            </a:extLst>
          </p:cNvPr>
          <p:cNvSpPr/>
          <p:nvPr/>
        </p:nvSpPr>
        <p:spPr>
          <a:xfrm>
            <a:off x="5577909" y="2387328"/>
            <a:ext cx="2337655" cy="104167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8EE07C3-FCE4-4F59-B779-A4E858A926C9}"/>
              </a:ext>
            </a:extLst>
          </p:cNvPr>
          <p:cNvSpPr/>
          <p:nvPr/>
        </p:nvSpPr>
        <p:spPr>
          <a:xfrm>
            <a:off x="5577909" y="4488873"/>
            <a:ext cx="2115982" cy="50800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27CC73E-635B-4B9D-B6F2-3DA9C0F7859B}"/>
              </a:ext>
            </a:extLst>
          </p:cNvPr>
          <p:cNvCxnSpPr>
            <a:cxnSpLocks/>
          </p:cNvCxnSpPr>
          <p:nvPr/>
        </p:nvCxnSpPr>
        <p:spPr>
          <a:xfrm flipH="1">
            <a:off x="7693891" y="2562146"/>
            <a:ext cx="812800" cy="1926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A2E09B3-07DC-4E5F-A054-BF2E6C48CBE5}"/>
              </a:ext>
            </a:extLst>
          </p:cNvPr>
          <p:cNvSpPr/>
          <p:nvPr/>
        </p:nvSpPr>
        <p:spPr>
          <a:xfrm>
            <a:off x="8518038" y="4493219"/>
            <a:ext cx="2870397" cy="503654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현재 비밀번호를 올바르게 작성하지 않는다면 버튼 클릭 시 경고창이 뜨고 테두리가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빨간색으로 변경된다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0F550E5-E11A-4F75-A0D8-CA79CF3DFB23}"/>
              </a:ext>
            </a:extLst>
          </p:cNvPr>
          <p:cNvCxnSpPr>
            <a:cxnSpLocks/>
          </p:cNvCxnSpPr>
          <p:nvPr/>
        </p:nvCxnSpPr>
        <p:spPr>
          <a:xfrm flipH="1">
            <a:off x="7749309" y="4870635"/>
            <a:ext cx="768730" cy="377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712B936-DD57-4292-A73B-8470D8F7F2F9}"/>
              </a:ext>
            </a:extLst>
          </p:cNvPr>
          <p:cNvSpPr/>
          <p:nvPr/>
        </p:nvSpPr>
        <p:spPr>
          <a:xfrm>
            <a:off x="7008288" y="5248455"/>
            <a:ext cx="741021" cy="375696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ED0C5EA-772F-4F89-AA12-85009385E88C}"/>
              </a:ext>
            </a:extLst>
          </p:cNvPr>
          <p:cNvSpPr/>
          <p:nvPr/>
        </p:nvSpPr>
        <p:spPr>
          <a:xfrm>
            <a:off x="5577909" y="3802673"/>
            <a:ext cx="1127691" cy="623173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17BBD3C-F9B2-49D5-8C00-56A6DD0567BC}"/>
              </a:ext>
            </a:extLst>
          </p:cNvPr>
          <p:cNvCxnSpPr>
            <a:cxnSpLocks/>
          </p:cNvCxnSpPr>
          <p:nvPr/>
        </p:nvCxnSpPr>
        <p:spPr>
          <a:xfrm flipH="1" flipV="1">
            <a:off x="6705601" y="3620655"/>
            <a:ext cx="1801090" cy="868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A990BD5-6ACD-4711-92C3-FE3356E6A705}"/>
              </a:ext>
            </a:extLst>
          </p:cNvPr>
          <p:cNvSpPr/>
          <p:nvPr/>
        </p:nvSpPr>
        <p:spPr>
          <a:xfrm>
            <a:off x="5582101" y="3456310"/>
            <a:ext cx="1127691" cy="30069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E9A1E2A-CD6F-4B3F-99C0-937223397079}"/>
              </a:ext>
            </a:extLst>
          </p:cNvPr>
          <p:cNvSpPr/>
          <p:nvPr/>
        </p:nvSpPr>
        <p:spPr>
          <a:xfrm>
            <a:off x="1319915" y="3662425"/>
            <a:ext cx="2666096" cy="868218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비밀번호 변경 양식에 아무 값도 적지 않는다면 현재 비밀번호로 유지된다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 다만 비밀번호 확인과 비밀번호 변경의 값이 다르다면 경고창이 뜨고 테두리가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빨간색으로 변경된다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871FAE3-1DCD-4D30-90D9-92BE5D066AAF}"/>
              </a:ext>
            </a:extLst>
          </p:cNvPr>
          <p:cNvCxnSpPr>
            <a:cxnSpLocks/>
          </p:cNvCxnSpPr>
          <p:nvPr/>
        </p:nvCxnSpPr>
        <p:spPr>
          <a:xfrm>
            <a:off x="3986011" y="4114259"/>
            <a:ext cx="1580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그림 42">
            <a:extLst>
              <a:ext uri="{FF2B5EF4-FFF2-40B4-BE49-F238E27FC236}">
                <a16:creationId xmlns:a16="http://schemas.microsoft.com/office/drawing/2014/main" id="{BCFFFA09-2B43-47A2-A922-2AC6F1BBFF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401" y="5322781"/>
            <a:ext cx="2611007" cy="227044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5BA48367-41E0-468C-95A5-9C74C250B1B6}"/>
              </a:ext>
            </a:extLst>
          </p:cNvPr>
          <p:cNvSpPr/>
          <p:nvPr/>
        </p:nvSpPr>
        <p:spPr>
          <a:xfrm>
            <a:off x="8608400" y="5322781"/>
            <a:ext cx="2611007" cy="22704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1FB53765-2D9B-46C4-BC35-0DFFA9E2A135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9698183" y="4996873"/>
            <a:ext cx="215721" cy="325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그림 49">
            <a:extLst>
              <a:ext uri="{FF2B5EF4-FFF2-40B4-BE49-F238E27FC236}">
                <a16:creationId xmlns:a16="http://schemas.microsoft.com/office/drawing/2014/main" id="{B13086D6-5FF6-4F36-9FA9-C12221F715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915" y="4919567"/>
            <a:ext cx="2608443" cy="578369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8F166730-AF8B-4241-9BD1-95128E79A42C}"/>
              </a:ext>
            </a:extLst>
          </p:cNvPr>
          <p:cNvSpPr/>
          <p:nvPr/>
        </p:nvSpPr>
        <p:spPr>
          <a:xfrm>
            <a:off x="1290888" y="4919567"/>
            <a:ext cx="2611007" cy="57836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1A5E2433-FD62-4A81-AF2A-8B3D806C9F0E}"/>
              </a:ext>
            </a:extLst>
          </p:cNvPr>
          <p:cNvCxnSpPr>
            <a:cxnSpLocks/>
          </p:cNvCxnSpPr>
          <p:nvPr/>
        </p:nvCxnSpPr>
        <p:spPr>
          <a:xfrm>
            <a:off x="2417616" y="4530642"/>
            <a:ext cx="0" cy="363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098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9AC921-7FA8-1BC5-DDC8-8811743FCBCF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지연 4">
            <a:extLst>
              <a:ext uri="{FF2B5EF4-FFF2-40B4-BE49-F238E27FC236}">
                <a16:creationId xmlns:a16="http://schemas.microsoft.com/office/drawing/2014/main" id="{21BC6703-8F9C-A2FB-C109-60F836634499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8DCA7D-A8F2-9798-A1E3-C5EE4C868621}"/>
              </a:ext>
            </a:extLst>
          </p:cNvPr>
          <p:cNvSpPr txBox="1"/>
          <p:nvPr/>
        </p:nvSpPr>
        <p:spPr>
          <a:xfrm>
            <a:off x="447675" y="568255"/>
            <a:ext cx="43529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4</a:t>
            </a:r>
            <a:r>
              <a:rPr lang="en-US" altLang="ko-KR" sz="3200" dirty="0"/>
              <a:t>  </a:t>
            </a:r>
            <a:r>
              <a:rPr lang="ko-KR" altLang="en-US" sz="3200" dirty="0"/>
              <a:t>구현</a:t>
            </a:r>
            <a:endParaRPr lang="en-US" altLang="ko-KR" sz="3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4A618D1-5F13-2C13-8C41-A6C2A1EA529E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4286251" cy="6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36461E9-BD97-78A2-A055-43FD2FE7D3B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3E6723-CDED-7E93-381E-C683CC8602E6}"/>
              </a:ext>
            </a:extLst>
          </p:cNvPr>
          <p:cNvSpPr txBox="1"/>
          <p:nvPr/>
        </p:nvSpPr>
        <p:spPr>
          <a:xfrm>
            <a:off x="9235440" y="678101"/>
            <a:ext cx="22424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회원 탈퇴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1297E89-2215-435F-A328-FEDBECDC7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659859"/>
            <a:ext cx="9268691" cy="426570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11825E2-C88C-4D2F-B38C-5AD6975DD4B5}"/>
              </a:ext>
            </a:extLst>
          </p:cNvPr>
          <p:cNvSpPr/>
          <p:nvPr/>
        </p:nvSpPr>
        <p:spPr>
          <a:xfrm>
            <a:off x="830388" y="4558353"/>
            <a:ext cx="2476230" cy="508346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이전 페이지 클릭 시 회원 정보 수정 페이지로 이동된다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12C0464-FA2F-4B26-A7B6-52E6E7C08EEB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3306618" y="4788851"/>
            <a:ext cx="655782" cy="14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5AE688E-6157-48F0-B9C5-47FF58A278D8}"/>
              </a:ext>
            </a:extLst>
          </p:cNvPr>
          <p:cNvSpPr/>
          <p:nvPr/>
        </p:nvSpPr>
        <p:spPr>
          <a:xfrm>
            <a:off x="3962400" y="4539881"/>
            <a:ext cx="1099127" cy="497939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BF9065D-25E9-4111-B9C7-890755D3C38F}"/>
              </a:ext>
            </a:extLst>
          </p:cNvPr>
          <p:cNvSpPr/>
          <p:nvPr/>
        </p:nvSpPr>
        <p:spPr>
          <a:xfrm>
            <a:off x="8343148" y="2401938"/>
            <a:ext cx="2934451" cy="878973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로그인한 회원의 아이디와 패스워드가 전부 정확하게 작성 될 경우 버튼 클릭 시 확인창을 띄우고 확인창에서 확인버튼을 누르면 회원이 탈퇴 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3254A0B-4AB3-49C9-AD9D-0FAEFDC9FFDF}"/>
              </a:ext>
            </a:extLst>
          </p:cNvPr>
          <p:cNvSpPr/>
          <p:nvPr/>
        </p:nvSpPr>
        <p:spPr>
          <a:xfrm>
            <a:off x="6645564" y="3429000"/>
            <a:ext cx="1697585" cy="878973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993AB65-EAAE-4A34-A368-41E0728CEA51}"/>
              </a:ext>
            </a:extLst>
          </p:cNvPr>
          <p:cNvCxnSpPr>
            <a:cxnSpLocks/>
          </p:cNvCxnSpPr>
          <p:nvPr/>
        </p:nvCxnSpPr>
        <p:spPr>
          <a:xfrm flipH="1">
            <a:off x="8343148" y="3280911"/>
            <a:ext cx="200488" cy="506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465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9AC921-7FA8-1BC5-DDC8-8811743FCBCF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지연 4">
            <a:extLst>
              <a:ext uri="{FF2B5EF4-FFF2-40B4-BE49-F238E27FC236}">
                <a16:creationId xmlns:a16="http://schemas.microsoft.com/office/drawing/2014/main" id="{21BC6703-8F9C-A2FB-C109-60F836634499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8DCA7D-A8F2-9798-A1E3-C5EE4C868621}"/>
              </a:ext>
            </a:extLst>
          </p:cNvPr>
          <p:cNvSpPr txBox="1"/>
          <p:nvPr/>
        </p:nvSpPr>
        <p:spPr>
          <a:xfrm>
            <a:off x="447675" y="568255"/>
            <a:ext cx="43529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4</a:t>
            </a:r>
            <a:r>
              <a:rPr lang="en-US" altLang="ko-KR" sz="3200" dirty="0"/>
              <a:t>  </a:t>
            </a:r>
            <a:r>
              <a:rPr lang="ko-KR" altLang="en-US" sz="3200" dirty="0"/>
              <a:t>구현</a:t>
            </a:r>
            <a:endParaRPr lang="en-US" altLang="ko-KR" sz="3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4A618D1-5F13-2C13-8C41-A6C2A1EA529E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4286251" cy="6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36461E9-BD97-78A2-A055-43FD2FE7D3B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3E6723-CDED-7E93-381E-C683CC8602E6}"/>
              </a:ext>
            </a:extLst>
          </p:cNvPr>
          <p:cNvSpPr txBox="1"/>
          <p:nvPr/>
        </p:nvSpPr>
        <p:spPr>
          <a:xfrm>
            <a:off x="9235440" y="678101"/>
            <a:ext cx="22424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상품 상세페이지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4C378BD-B026-499C-B1DB-660E92435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775" y="1273165"/>
            <a:ext cx="6854885" cy="508809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DC11954-EEFB-4C6B-9F56-E7AF29BA1194}"/>
              </a:ext>
            </a:extLst>
          </p:cNvPr>
          <p:cNvSpPr/>
          <p:nvPr/>
        </p:nvSpPr>
        <p:spPr>
          <a:xfrm>
            <a:off x="9001667" y="3308867"/>
            <a:ext cx="2476230" cy="508346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장바구니 클릭 시 장바구니에 넣는다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39DFBED-C6B6-4E5D-944D-329AFFD8B84C}"/>
              </a:ext>
            </a:extLst>
          </p:cNvPr>
          <p:cNvCxnSpPr>
            <a:cxnSpLocks/>
          </p:cNvCxnSpPr>
          <p:nvPr/>
        </p:nvCxnSpPr>
        <p:spPr>
          <a:xfrm flipH="1">
            <a:off x="8340436" y="3537527"/>
            <a:ext cx="661232" cy="73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5A87F8B-3327-4612-AA04-C2C3CEA95751}"/>
              </a:ext>
            </a:extLst>
          </p:cNvPr>
          <p:cNvSpPr/>
          <p:nvPr/>
        </p:nvSpPr>
        <p:spPr>
          <a:xfrm>
            <a:off x="7286015" y="3447472"/>
            <a:ext cx="1099127" cy="29325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785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9AC921-7FA8-1BC5-DDC8-8811743FCBCF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지연 4">
            <a:extLst>
              <a:ext uri="{FF2B5EF4-FFF2-40B4-BE49-F238E27FC236}">
                <a16:creationId xmlns:a16="http://schemas.microsoft.com/office/drawing/2014/main" id="{21BC6703-8F9C-A2FB-C109-60F836634499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8DCA7D-A8F2-9798-A1E3-C5EE4C868621}"/>
              </a:ext>
            </a:extLst>
          </p:cNvPr>
          <p:cNvSpPr txBox="1"/>
          <p:nvPr/>
        </p:nvSpPr>
        <p:spPr>
          <a:xfrm>
            <a:off x="447675" y="568255"/>
            <a:ext cx="43529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4</a:t>
            </a:r>
            <a:r>
              <a:rPr lang="en-US" altLang="ko-KR" sz="3200" dirty="0"/>
              <a:t>  </a:t>
            </a:r>
            <a:r>
              <a:rPr lang="ko-KR" altLang="en-US" sz="3200" dirty="0"/>
              <a:t>구현</a:t>
            </a:r>
            <a:endParaRPr lang="en-US" altLang="ko-KR" sz="3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4A618D1-5F13-2C13-8C41-A6C2A1EA529E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4286251" cy="6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36461E9-BD97-78A2-A055-43FD2FE7D3B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3E6723-CDED-7E93-381E-C683CC8602E6}"/>
              </a:ext>
            </a:extLst>
          </p:cNvPr>
          <p:cNvSpPr txBox="1"/>
          <p:nvPr/>
        </p:nvSpPr>
        <p:spPr>
          <a:xfrm>
            <a:off x="9235440" y="678101"/>
            <a:ext cx="22424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상품 상세페이지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FE8E549-1DE6-4F92-8E58-ABB5B5F64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788" y="1233491"/>
            <a:ext cx="6674423" cy="516629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CA5EA7C-2AC9-46F9-99ED-E8B5E2D7BEB9}"/>
              </a:ext>
            </a:extLst>
          </p:cNvPr>
          <p:cNvSpPr/>
          <p:nvPr/>
        </p:nvSpPr>
        <p:spPr>
          <a:xfrm>
            <a:off x="8881594" y="3678321"/>
            <a:ext cx="2476230" cy="508346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관리자로 로그인 시 등록된 상품을 삭제할 수 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653A9EE-F7D7-4BD8-B366-940120B71655}"/>
              </a:ext>
            </a:extLst>
          </p:cNvPr>
          <p:cNvSpPr/>
          <p:nvPr/>
        </p:nvSpPr>
        <p:spPr>
          <a:xfrm>
            <a:off x="4884561" y="4158960"/>
            <a:ext cx="2116603" cy="36686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DEE4F14-512E-42F6-95AD-FF077C5674F4}"/>
              </a:ext>
            </a:extLst>
          </p:cNvPr>
          <p:cNvCxnSpPr>
            <a:cxnSpLocks/>
          </p:cNvCxnSpPr>
          <p:nvPr/>
        </p:nvCxnSpPr>
        <p:spPr>
          <a:xfrm flipH="1">
            <a:off x="7001164" y="3870088"/>
            <a:ext cx="1880429" cy="472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4317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9AC921-7FA8-1BC5-DDC8-8811743FCBCF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지연 4">
            <a:extLst>
              <a:ext uri="{FF2B5EF4-FFF2-40B4-BE49-F238E27FC236}">
                <a16:creationId xmlns:a16="http://schemas.microsoft.com/office/drawing/2014/main" id="{21BC6703-8F9C-A2FB-C109-60F836634499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8DCA7D-A8F2-9798-A1E3-C5EE4C868621}"/>
              </a:ext>
            </a:extLst>
          </p:cNvPr>
          <p:cNvSpPr txBox="1"/>
          <p:nvPr/>
        </p:nvSpPr>
        <p:spPr>
          <a:xfrm>
            <a:off x="447675" y="568255"/>
            <a:ext cx="43529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4</a:t>
            </a:r>
            <a:r>
              <a:rPr lang="en-US" altLang="ko-KR" sz="3200" dirty="0"/>
              <a:t>  </a:t>
            </a:r>
            <a:r>
              <a:rPr lang="ko-KR" altLang="en-US" sz="3200" dirty="0"/>
              <a:t>구현</a:t>
            </a:r>
            <a:endParaRPr lang="en-US" altLang="ko-KR" sz="3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4A618D1-5F13-2C13-8C41-A6C2A1EA529E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4286251" cy="6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36461E9-BD97-78A2-A055-43FD2FE7D3B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3E6723-CDED-7E93-381E-C683CC8602E6}"/>
              </a:ext>
            </a:extLst>
          </p:cNvPr>
          <p:cNvSpPr txBox="1"/>
          <p:nvPr/>
        </p:nvSpPr>
        <p:spPr>
          <a:xfrm>
            <a:off x="9235440" y="678101"/>
            <a:ext cx="22424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상품 상세페이지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A36BABD-D0DB-4A85-9910-4ABEBF776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134" y="1245620"/>
            <a:ext cx="6191731" cy="516736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C9E1E35-89BA-4457-8F1A-E63ACB4534C3}"/>
              </a:ext>
            </a:extLst>
          </p:cNvPr>
          <p:cNvSpPr/>
          <p:nvPr/>
        </p:nvSpPr>
        <p:spPr>
          <a:xfrm>
            <a:off x="9191865" y="4287154"/>
            <a:ext cx="2691570" cy="478043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작성된 후기는 최근 </a:t>
            </a:r>
            <a:r>
              <a:rPr lang="en-US" altLang="ko-KR" sz="1100" dirty="0">
                <a:solidFill>
                  <a:schemeClr val="tx1"/>
                </a:solidFill>
              </a:rPr>
              <a:t>5</a:t>
            </a:r>
            <a:r>
              <a:rPr lang="ko-KR" altLang="en-US" sz="1100" dirty="0">
                <a:solidFill>
                  <a:schemeClr val="tx1"/>
                </a:solidFill>
              </a:rPr>
              <a:t>개만 보이며 그 외 후기들은 </a:t>
            </a:r>
            <a:r>
              <a:rPr lang="ko-KR" altLang="en-US" sz="1100" dirty="0" err="1">
                <a:solidFill>
                  <a:schemeClr val="tx1"/>
                </a:solidFill>
              </a:rPr>
              <a:t>페이징</a:t>
            </a:r>
            <a:r>
              <a:rPr lang="ko-KR" altLang="en-US" sz="1100" dirty="0">
                <a:solidFill>
                  <a:schemeClr val="tx1"/>
                </a:solidFill>
              </a:rPr>
              <a:t> 영역으로 넘어간다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F8EDC8F-0A37-46E3-9E40-C200A2B348B9}"/>
              </a:ext>
            </a:extLst>
          </p:cNvPr>
          <p:cNvCxnSpPr>
            <a:cxnSpLocks/>
          </p:cNvCxnSpPr>
          <p:nvPr/>
        </p:nvCxnSpPr>
        <p:spPr>
          <a:xfrm flipH="1">
            <a:off x="8829964" y="4658352"/>
            <a:ext cx="361902" cy="106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A40F07-6F59-4DB4-9A78-F0B9A80CE7FF}"/>
              </a:ext>
            </a:extLst>
          </p:cNvPr>
          <p:cNvSpPr/>
          <p:nvPr/>
        </p:nvSpPr>
        <p:spPr>
          <a:xfrm>
            <a:off x="3314380" y="4038888"/>
            <a:ext cx="5515583" cy="164703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9664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9AC921-7FA8-1BC5-DDC8-8811743FCBCF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지연 4">
            <a:extLst>
              <a:ext uri="{FF2B5EF4-FFF2-40B4-BE49-F238E27FC236}">
                <a16:creationId xmlns:a16="http://schemas.microsoft.com/office/drawing/2014/main" id="{21BC6703-8F9C-A2FB-C109-60F836634499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8DCA7D-A8F2-9798-A1E3-C5EE4C868621}"/>
              </a:ext>
            </a:extLst>
          </p:cNvPr>
          <p:cNvSpPr txBox="1"/>
          <p:nvPr/>
        </p:nvSpPr>
        <p:spPr>
          <a:xfrm>
            <a:off x="447675" y="568255"/>
            <a:ext cx="43529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4</a:t>
            </a:r>
            <a:r>
              <a:rPr lang="en-US" altLang="ko-KR" sz="3200" dirty="0"/>
              <a:t>  </a:t>
            </a:r>
            <a:r>
              <a:rPr lang="ko-KR" altLang="en-US" sz="3200" dirty="0"/>
              <a:t>구현</a:t>
            </a:r>
            <a:endParaRPr lang="en-US" altLang="ko-KR" sz="3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4A618D1-5F13-2C13-8C41-A6C2A1EA529E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4286251" cy="6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36461E9-BD97-78A2-A055-43FD2FE7D3B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3E6723-CDED-7E93-381E-C683CC8602E6}"/>
              </a:ext>
            </a:extLst>
          </p:cNvPr>
          <p:cNvSpPr txBox="1"/>
          <p:nvPr/>
        </p:nvSpPr>
        <p:spPr>
          <a:xfrm>
            <a:off x="9235440" y="678101"/>
            <a:ext cx="22424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관리자 페이지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000FF3D-A761-46CC-824A-61D01AEE6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920" y="1602419"/>
            <a:ext cx="9264953" cy="453793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DC88219-FE4F-4D00-8429-7DD56FFE3759}"/>
              </a:ext>
            </a:extLst>
          </p:cNvPr>
          <p:cNvSpPr/>
          <p:nvPr/>
        </p:nvSpPr>
        <p:spPr>
          <a:xfrm>
            <a:off x="9235440" y="2630280"/>
            <a:ext cx="2691570" cy="478043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관리자로 로그인 시 상단의 마이페이지가 관리페이지로 변경된다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516D6D1-4EC1-452D-9A91-79445F4C4A51}"/>
              </a:ext>
            </a:extLst>
          </p:cNvPr>
          <p:cNvCxnSpPr>
            <a:cxnSpLocks/>
          </p:cNvCxnSpPr>
          <p:nvPr/>
        </p:nvCxnSpPr>
        <p:spPr>
          <a:xfrm flipH="1" flipV="1">
            <a:off x="8885382" y="1967345"/>
            <a:ext cx="350058" cy="756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DACC04-C990-490E-95CD-556665340819}"/>
              </a:ext>
            </a:extLst>
          </p:cNvPr>
          <p:cNvSpPr/>
          <p:nvPr/>
        </p:nvSpPr>
        <p:spPr>
          <a:xfrm>
            <a:off x="7703127" y="1621469"/>
            <a:ext cx="2244437" cy="345876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3653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9AC921-7FA8-1BC5-DDC8-8811743FCBCF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지연 4">
            <a:extLst>
              <a:ext uri="{FF2B5EF4-FFF2-40B4-BE49-F238E27FC236}">
                <a16:creationId xmlns:a16="http://schemas.microsoft.com/office/drawing/2014/main" id="{21BC6703-8F9C-A2FB-C109-60F836634499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8DCA7D-A8F2-9798-A1E3-C5EE4C868621}"/>
              </a:ext>
            </a:extLst>
          </p:cNvPr>
          <p:cNvSpPr txBox="1"/>
          <p:nvPr/>
        </p:nvSpPr>
        <p:spPr>
          <a:xfrm>
            <a:off x="447675" y="568255"/>
            <a:ext cx="43529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4</a:t>
            </a:r>
            <a:r>
              <a:rPr lang="en-US" altLang="ko-KR" sz="3200" dirty="0"/>
              <a:t>  </a:t>
            </a:r>
            <a:r>
              <a:rPr lang="ko-KR" altLang="en-US" sz="3200" dirty="0"/>
              <a:t>구현</a:t>
            </a:r>
            <a:endParaRPr lang="en-US" altLang="ko-KR" sz="3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4A618D1-5F13-2C13-8C41-A6C2A1EA529E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4286251" cy="6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36461E9-BD97-78A2-A055-43FD2FE7D3B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3E6723-CDED-7E93-381E-C683CC8602E6}"/>
              </a:ext>
            </a:extLst>
          </p:cNvPr>
          <p:cNvSpPr txBox="1"/>
          <p:nvPr/>
        </p:nvSpPr>
        <p:spPr>
          <a:xfrm>
            <a:off x="9235440" y="678101"/>
            <a:ext cx="22424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상품 등록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F989537-8A65-493F-B4BB-A1BA1CFA5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553" y="1530317"/>
            <a:ext cx="8249801" cy="457263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E75825F-D104-4340-B894-5C60BB61EF93}"/>
              </a:ext>
            </a:extLst>
          </p:cNvPr>
          <p:cNvSpPr/>
          <p:nvPr/>
        </p:nvSpPr>
        <p:spPr>
          <a:xfrm>
            <a:off x="8368146" y="4423168"/>
            <a:ext cx="2944667" cy="587847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이미지는 </a:t>
            </a:r>
            <a:r>
              <a:rPr lang="en-US" altLang="ko-KR" sz="1100" dirty="0">
                <a:solidFill>
                  <a:schemeClr val="tx1"/>
                </a:solidFill>
              </a:rPr>
              <a:t>1</a:t>
            </a:r>
            <a:r>
              <a:rPr lang="ko-KR" altLang="en-US" sz="1100" dirty="0">
                <a:solidFill>
                  <a:schemeClr val="tx1"/>
                </a:solidFill>
              </a:rPr>
              <a:t>개 이상 필수이며 처음 이미지는 썸네일 다음 이미지는 상품 설명부분으로 들어간다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9A7253C-0E54-44E7-B271-3DE1B7266056}"/>
              </a:ext>
            </a:extLst>
          </p:cNvPr>
          <p:cNvCxnSpPr>
            <a:cxnSpLocks/>
          </p:cNvCxnSpPr>
          <p:nvPr/>
        </p:nvCxnSpPr>
        <p:spPr>
          <a:xfrm flipH="1">
            <a:off x="7233920" y="4801203"/>
            <a:ext cx="1110210" cy="43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699D599-4B97-4673-B3B3-F60115F3D9F1}"/>
              </a:ext>
            </a:extLst>
          </p:cNvPr>
          <p:cNvSpPr/>
          <p:nvPr/>
        </p:nvSpPr>
        <p:spPr>
          <a:xfrm>
            <a:off x="4989483" y="5132700"/>
            <a:ext cx="2244437" cy="331497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B45F033-F909-4E3F-AA65-64864EE3F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936" y="5149855"/>
            <a:ext cx="3172943" cy="410711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A4F70263-3F22-4D8A-85E6-0AC280805E28}"/>
              </a:ext>
            </a:extLst>
          </p:cNvPr>
          <p:cNvSpPr/>
          <p:nvPr/>
        </p:nvSpPr>
        <p:spPr>
          <a:xfrm>
            <a:off x="1155706" y="5155055"/>
            <a:ext cx="3169402" cy="42953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BF3FBB6-5D47-4C48-BB1A-16ECEE3CDF27}"/>
              </a:ext>
            </a:extLst>
          </p:cNvPr>
          <p:cNvCxnSpPr>
            <a:cxnSpLocks/>
            <a:endCxn id="19" idx="3"/>
          </p:cNvCxnSpPr>
          <p:nvPr/>
        </p:nvCxnSpPr>
        <p:spPr>
          <a:xfrm flipH="1" flipV="1">
            <a:off x="4325108" y="5369822"/>
            <a:ext cx="542456" cy="260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69F02D1-D7BF-4F14-878D-A35E9F36DABE}"/>
              </a:ext>
            </a:extLst>
          </p:cNvPr>
          <p:cNvSpPr/>
          <p:nvPr/>
        </p:nvSpPr>
        <p:spPr>
          <a:xfrm>
            <a:off x="4648200" y="5634292"/>
            <a:ext cx="1263073" cy="181862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추가버튼 클릭 시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17DBCFD-F409-4079-837F-ACFF394B0B12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5279737" y="5464197"/>
            <a:ext cx="264676" cy="170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898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순서도: 지연 6">
            <a:extLst>
              <a:ext uri="{FF2B5EF4-FFF2-40B4-BE49-F238E27FC236}">
                <a16:creationId xmlns:a16="http://schemas.microsoft.com/office/drawing/2014/main" id="{09D5BD2B-2409-8D35-E922-94BA37A4A57E}"/>
              </a:ext>
            </a:extLst>
          </p:cNvPr>
          <p:cNvSpPr/>
          <p:nvPr/>
        </p:nvSpPr>
        <p:spPr>
          <a:xfrm>
            <a:off x="3968750" y="2588927"/>
            <a:ext cx="1047750" cy="1095375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F0F11D-156B-5DF5-CD42-18DB5057FF94}"/>
              </a:ext>
            </a:extLst>
          </p:cNvPr>
          <p:cNvSpPr txBox="1"/>
          <p:nvPr/>
        </p:nvSpPr>
        <p:spPr>
          <a:xfrm>
            <a:off x="5160963" y="2844225"/>
            <a:ext cx="29797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/>
              <a:t>프로그램 시연</a:t>
            </a:r>
            <a:endParaRPr lang="en-US" altLang="ko-KR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7DAA2F-24D9-0C94-81D3-B7B1EFB30FE3}"/>
              </a:ext>
            </a:extLst>
          </p:cNvPr>
          <p:cNvSpPr txBox="1"/>
          <p:nvPr/>
        </p:nvSpPr>
        <p:spPr>
          <a:xfrm>
            <a:off x="4252913" y="2800746"/>
            <a:ext cx="11191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4053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9AC921-7FA8-1BC5-DDC8-8811743FCBCF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지연 4">
            <a:extLst>
              <a:ext uri="{FF2B5EF4-FFF2-40B4-BE49-F238E27FC236}">
                <a16:creationId xmlns:a16="http://schemas.microsoft.com/office/drawing/2014/main" id="{21BC6703-8F9C-A2FB-C109-60F836634499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8DCA7D-A8F2-9798-A1E3-C5EE4C868621}"/>
              </a:ext>
            </a:extLst>
          </p:cNvPr>
          <p:cNvSpPr txBox="1"/>
          <p:nvPr/>
        </p:nvSpPr>
        <p:spPr>
          <a:xfrm>
            <a:off x="447675" y="568255"/>
            <a:ext cx="43529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5</a:t>
            </a:r>
            <a:r>
              <a:rPr lang="en-US" altLang="ko-KR" sz="3200" dirty="0"/>
              <a:t>  </a:t>
            </a:r>
            <a:r>
              <a:rPr lang="ko-KR" altLang="en-US" sz="3200" dirty="0"/>
              <a:t>프로그램 시연</a:t>
            </a:r>
            <a:endParaRPr lang="en-US" altLang="ko-KR" sz="3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4A618D1-5F13-2C13-8C41-A6C2A1EA529E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718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B7EB98E9-EC15-A956-628F-EE81B4B1C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3" y="1416486"/>
            <a:ext cx="9591430" cy="495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7171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B00D370-25A8-60B1-1FE3-705D6C2BABFA}"/>
              </a:ext>
            </a:extLst>
          </p:cNvPr>
          <p:cNvSpPr/>
          <p:nvPr/>
        </p:nvSpPr>
        <p:spPr>
          <a:xfrm>
            <a:off x="4546813" y="2670653"/>
            <a:ext cx="3098587" cy="12790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C9AC921-7FA8-1BC5-DDC8-8811743FCBCF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8EF1A0-3FDE-5A93-1953-456287265EE7}"/>
              </a:ext>
            </a:extLst>
          </p:cNvPr>
          <p:cNvSpPr txBox="1"/>
          <p:nvPr/>
        </p:nvSpPr>
        <p:spPr>
          <a:xfrm>
            <a:off x="4546813" y="2931565"/>
            <a:ext cx="33065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991014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순서도: 지연 6">
            <a:extLst>
              <a:ext uri="{FF2B5EF4-FFF2-40B4-BE49-F238E27FC236}">
                <a16:creationId xmlns:a16="http://schemas.microsoft.com/office/drawing/2014/main" id="{09D5BD2B-2409-8D35-E922-94BA37A4A57E}"/>
              </a:ext>
            </a:extLst>
          </p:cNvPr>
          <p:cNvSpPr/>
          <p:nvPr/>
        </p:nvSpPr>
        <p:spPr>
          <a:xfrm>
            <a:off x="4184650" y="2588927"/>
            <a:ext cx="1047750" cy="1095375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F0F11D-156B-5DF5-CD42-18DB5057FF94}"/>
              </a:ext>
            </a:extLst>
          </p:cNvPr>
          <p:cNvSpPr txBox="1"/>
          <p:nvPr/>
        </p:nvSpPr>
        <p:spPr>
          <a:xfrm>
            <a:off x="5465763" y="2844225"/>
            <a:ext cx="2295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dirty="0"/>
              <a:t>팀 소개</a:t>
            </a:r>
            <a:endParaRPr lang="en-US" altLang="ko-KR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7DAA2F-24D9-0C94-81D3-B7B1EFB30FE3}"/>
              </a:ext>
            </a:extLst>
          </p:cNvPr>
          <p:cNvSpPr txBox="1"/>
          <p:nvPr/>
        </p:nvSpPr>
        <p:spPr>
          <a:xfrm>
            <a:off x="4418013" y="2813448"/>
            <a:ext cx="11191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42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순서도: 지연 8">
            <a:extLst>
              <a:ext uri="{FF2B5EF4-FFF2-40B4-BE49-F238E27FC236}">
                <a16:creationId xmlns:a16="http://schemas.microsoft.com/office/drawing/2014/main" id="{5400979B-E5E7-4736-BDB0-EF1900B0E1BA}"/>
              </a:ext>
            </a:extLst>
          </p:cNvPr>
          <p:cNvSpPr/>
          <p:nvPr/>
        </p:nvSpPr>
        <p:spPr>
          <a:xfrm rot="16200000">
            <a:off x="752492" y="1984893"/>
            <a:ext cx="3812794" cy="2888213"/>
          </a:xfrm>
          <a:prstGeom prst="flowChartDela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4CD64D1-3809-D570-886C-8402C788F3CB}"/>
              </a:ext>
            </a:extLst>
          </p:cNvPr>
          <p:cNvSpPr/>
          <p:nvPr/>
        </p:nvSpPr>
        <p:spPr>
          <a:xfrm>
            <a:off x="7031502" y="1155594"/>
            <a:ext cx="646331" cy="552450"/>
          </a:xfrm>
          <a:prstGeom prst="ellipse">
            <a:avLst/>
          </a:prstGeom>
          <a:solidFill>
            <a:srgbClr val="06151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지연 11">
            <a:extLst>
              <a:ext uri="{FF2B5EF4-FFF2-40B4-BE49-F238E27FC236}">
                <a16:creationId xmlns:a16="http://schemas.microsoft.com/office/drawing/2014/main" id="{9B88BB13-CED4-2191-6C16-3DCF4AABF385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7FC1E2C-B505-82D9-67C4-6FD0E5177EE7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D38133-F1DA-16A0-ED68-2419425C88A6}"/>
              </a:ext>
            </a:extLst>
          </p:cNvPr>
          <p:cNvSpPr txBox="1"/>
          <p:nvPr/>
        </p:nvSpPr>
        <p:spPr>
          <a:xfrm>
            <a:off x="447675" y="568255"/>
            <a:ext cx="23717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1</a:t>
            </a:r>
            <a:r>
              <a:rPr lang="en-US" altLang="ko-KR" sz="3200" dirty="0"/>
              <a:t>  </a:t>
            </a:r>
            <a:r>
              <a:rPr lang="ko-KR" altLang="en-US" sz="3200" dirty="0"/>
              <a:t>팀 소개</a:t>
            </a:r>
            <a:endParaRPr lang="en-US" altLang="ko-KR" sz="3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3D8381-BB80-20F5-8652-8803D5929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2" y="1554003"/>
            <a:ext cx="2536473" cy="342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04F976B-66A5-182A-4662-D1C7BAF3060A}"/>
              </a:ext>
            </a:extLst>
          </p:cNvPr>
          <p:cNvSpPr txBox="1"/>
          <p:nvPr/>
        </p:nvSpPr>
        <p:spPr>
          <a:xfrm>
            <a:off x="7031503" y="12566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역할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E64CE5-A127-8D1F-159B-F4483CA9AB76}"/>
              </a:ext>
            </a:extLst>
          </p:cNvPr>
          <p:cNvSpPr txBox="1"/>
          <p:nvPr/>
        </p:nvSpPr>
        <p:spPr>
          <a:xfrm>
            <a:off x="4408935" y="1832968"/>
            <a:ext cx="5928140" cy="34231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100" dirty="0"/>
              <a:t>프로젝트 관리</a:t>
            </a:r>
            <a:endParaRPr lang="en-US" altLang="ko-KR" sz="2100" dirty="0"/>
          </a:p>
          <a:p>
            <a:pPr>
              <a:lnSpc>
                <a:spcPct val="150000"/>
              </a:lnSpc>
            </a:pPr>
            <a:r>
              <a:rPr lang="ko-KR" altLang="en-US" sz="2100" dirty="0"/>
              <a:t>문서 관리</a:t>
            </a:r>
            <a:endParaRPr lang="en-US" altLang="ko-KR" sz="2100" dirty="0"/>
          </a:p>
          <a:p>
            <a:pPr>
              <a:lnSpc>
                <a:spcPct val="150000"/>
              </a:lnSpc>
            </a:pPr>
            <a:r>
              <a:rPr lang="ko-KR" altLang="en-US" sz="2100" dirty="0"/>
              <a:t>인증 및 </a:t>
            </a:r>
            <a:r>
              <a:rPr lang="en-US" altLang="ko-KR" sz="2100" dirty="0"/>
              <a:t>DB </a:t>
            </a:r>
            <a:r>
              <a:rPr lang="ko-KR" altLang="en-US" sz="2100" dirty="0"/>
              <a:t>매니저 구현</a:t>
            </a:r>
            <a:endParaRPr lang="en-US" altLang="ko-KR" sz="2100" dirty="0"/>
          </a:p>
          <a:p>
            <a:pPr>
              <a:lnSpc>
                <a:spcPct val="150000"/>
              </a:lnSpc>
            </a:pPr>
            <a:r>
              <a:rPr lang="ko-KR" altLang="en-US" sz="2100" dirty="0"/>
              <a:t>공지 사항 개발</a:t>
            </a:r>
            <a:endParaRPr lang="en-US" altLang="ko-KR" sz="2100" dirty="0"/>
          </a:p>
          <a:p>
            <a:pPr>
              <a:lnSpc>
                <a:spcPct val="150000"/>
              </a:lnSpc>
            </a:pPr>
            <a:r>
              <a:rPr lang="ko-KR" altLang="en-US" sz="2100" dirty="0"/>
              <a:t>장바구니 개발</a:t>
            </a:r>
            <a:endParaRPr lang="en-US" altLang="ko-KR" sz="2100" dirty="0"/>
          </a:p>
          <a:p>
            <a:pPr>
              <a:lnSpc>
                <a:spcPct val="150000"/>
              </a:lnSpc>
            </a:pPr>
            <a:r>
              <a:rPr lang="ko-KR" altLang="en-US" sz="2100" dirty="0"/>
              <a:t>주문</a:t>
            </a:r>
            <a:r>
              <a:rPr lang="en-US" altLang="ko-KR" sz="2100" dirty="0"/>
              <a:t>/</a:t>
            </a:r>
            <a:r>
              <a:rPr lang="ko-KR" altLang="en-US" sz="2100" dirty="0"/>
              <a:t>결제 개발</a:t>
            </a:r>
            <a:endParaRPr lang="en-US" altLang="ko-KR" sz="2100" dirty="0"/>
          </a:p>
          <a:p>
            <a:pPr>
              <a:lnSpc>
                <a:spcPct val="150000"/>
              </a:lnSpc>
            </a:pPr>
            <a:r>
              <a:rPr lang="ko-KR" altLang="en-US" sz="2100" dirty="0"/>
              <a:t>상품 목록 개발</a:t>
            </a:r>
            <a:endParaRPr lang="en-US" altLang="ko-KR" sz="21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2E5BD82-B516-2EFB-A047-501F3694ABC9}"/>
              </a:ext>
            </a:extLst>
          </p:cNvPr>
          <p:cNvCxnSpPr>
            <a:cxnSpLocks/>
          </p:cNvCxnSpPr>
          <p:nvPr/>
        </p:nvCxnSpPr>
        <p:spPr>
          <a:xfrm>
            <a:off x="4353196" y="2371356"/>
            <a:ext cx="59838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7FFDABE-D71E-E631-286A-506F718F90A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22098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8DB8C09-5AA9-52CB-7BF9-11640037708D}"/>
              </a:ext>
            </a:extLst>
          </p:cNvPr>
          <p:cNvSpPr txBox="1"/>
          <p:nvPr/>
        </p:nvSpPr>
        <p:spPr>
          <a:xfrm>
            <a:off x="1287807" y="4664731"/>
            <a:ext cx="26148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팀장 </a:t>
            </a:r>
            <a:r>
              <a:rPr lang="en-US" altLang="ko-KR" sz="3200" dirty="0"/>
              <a:t>: </a:t>
            </a:r>
            <a:r>
              <a:rPr lang="ko-KR" altLang="en-US" sz="3200" dirty="0" err="1"/>
              <a:t>전우성</a:t>
            </a:r>
            <a:endParaRPr lang="ko-KR" altLang="en-US" sz="3200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E6B1C33-1CCC-66B6-22C9-0B1B5BF2924D}"/>
              </a:ext>
            </a:extLst>
          </p:cNvPr>
          <p:cNvCxnSpPr>
            <a:cxnSpLocks/>
          </p:cNvCxnSpPr>
          <p:nvPr/>
        </p:nvCxnSpPr>
        <p:spPr>
          <a:xfrm>
            <a:off x="4353196" y="2863394"/>
            <a:ext cx="59838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59BDB32-9C15-C8B7-B7FF-3221B17E612E}"/>
              </a:ext>
            </a:extLst>
          </p:cNvPr>
          <p:cNvCxnSpPr>
            <a:cxnSpLocks/>
          </p:cNvCxnSpPr>
          <p:nvPr/>
        </p:nvCxnSpPr>
        <p:spPr>
          <a:xfrm>
            <a:off x="4353196" y="3346720"/>
            <a:ext cx="59838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3197FBB-022D-06F5-7F17-E463FE834D2D}"/>
              </a:ext>
            </a:extLst>
          </p:cNvPr>
          <p:cNvCxnSpPr>
            <a:cxnSpLocks/>
          </p:cNvCxnSpPr>
          <p:nvPr/>
        </p:nvCxnSpPr>
        <p:spPr>
          <a:xfrm>
            <a:off x="4353196" y="3838754"/>
            <a:ext cx="59838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9A8A47B-4372-7A3A-936A-ADEFB8B84C56}"/>
              </a:ext>
            </a:extLst>
          </p:cNvPr>
          <p:cNvCxnSpPr>
            <a:cxnSpLocks/>
          </p:cNvCxnSpPr>
          <p:nvPr/>
        </p:nvCxnSpPr>
        <p:spPr>
          <a:xfrm>
            <a:off x="4353196" y="4330789"/>
            <a:ext cx="59838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7A8A02B-C622-5422-406B-BC9D19476009}"/>
              </a:ext>
            </a:extLst>
          </p:cNvPr>
          <p:cNvCxnSpPr>
            <a:cxnSpLocks/>
          </p:cNvCxnSpPr>
          <p:nvPr/>
        </p:nvCxnSpPr>
        <p:spPr>
          <a:xfrm>
            <a:off x="4353196" y="4804072"/>
            <a:ext cx="59838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7713C8B-EFDC-E761-66D1-662568650EC9}"/>
              </a:ext>
            </a:extLst>
          </p:cNvPr>
          <p:cNvCxnSpPr>
            <a:cxnSpLocks/>
          </p:cNvCxnSpPr>
          <p:nvPr/>
        </p:nvCxnSpPr>
        <p:spPr>
          <a:xfrm>
            <a:off x="4353196" y="5322232"/>
            <a:ext cx="59838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856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순서도: 지연 6">
            <a:extLst>
              <a:ext uri="{FF2B5EF4-FFF2-40B4-BE49-F238E27FC236}">
                <a16:creationId xmlns:a16="http://schemas.microsoft.com/office/drawing/2014/main" id="{8A0C8AD0-EBDF-E140-4253-A9E3C6CFE65C}"/>
              </a:ext>
            </a:extLst>
          </p:cNvPr>
          <p:cNvSpPr/>
          <p:nvPr/>
        </p:nvSpPr>
        <p:spPr>
          <a:xfrm rot="16200000">
            <a:off x="752492" y="1984893"/>
            <a:ext cx="3812794" cy="2888213"/>
          </a:xfrm>
          <a:prstGeom prst="flowChartDela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지연 11">
            <a:extLst>
              <a:ext uri="{FF2B5EF4-FFF2-40B4-BE49-F238E27FC236}">
                <a16:creationId xmlns:a16="http://schemas.microsoft.com/office/drawing/2014/main" id="{9B88BB13-CED4-2191-6C16-3DCF4AABF385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7FC1E2C-B505-82D9-67C4-6FD0E5177EE7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D38133-F1DA-16A0-ED68-2419425C88A6}"/>
              </a:ext>
            </a:extLst>
          </p:cNvPr>
          <p:cNvSpPr txBox="1"/>
          <p:nvPr/>
        </p:nvSpPr>
        <p:spPr>
          <a:xfrm>
            <a:off x="447675" y="568255"/>
            <a:ext cx="23717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1</a:t>
            </a:r>
            <a:r>
              <a:rPr lang="en-US" altLang="ko-KR" sz="3200" dirty="0"/>
              <a:t>  </a:t>
            </a:r>
            <a:r>
              <a:rPr lang="ko-KR" altLang="en-US" sz="3200" dirty="0"/>
              <a:t>팀 소개</a:t>
            </a:r>
            <a:endParaRPr lang="en-US" altLang="ko-KR" sz="32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827148F-6586-1218-93E5-56330B52605D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22098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407C476-0740-B641-7EB4-1DE9F5B34A6A}"/>
              </a:ext>
            </a:extLst>
          </p:cNvPr>
          <p:cNvSpPr txBox="1"/>
          <p:nvPr/>
        </p:nvSpPr>
        <p:spPr>
          <a:xfrm>
            <a:off x="1287807" y="4664731"/>
            <a:ext cx="26148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팀원 </a:t>
            </a:r>
            <a:r>
              <a:rPr lang="en-US" altLang="ko-KR" sz="3200" dirty="0"/>
              <a:t>: </a:t>
            </a:r>
            <a:r>
              <a:rPr lang="ko-KR" altLang="en-US" sz="3200" dirty="0" err="1"/>
              <a:t>주현종</a:t>
            </a:r>
            <a:endParaRPr lang="ko-KR" altLang="en-US" sz="32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947FCA4-B531-61C3-A8EF-0F7012E2E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49" y="1800628"/>
            <a:ext cx="2375539" cy="3206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499F4BCE-18E2-CB03-A18B-E22217B208DE}"/>
              </a:ext>
            </a:extLst>
          </p:cNvPr>
          <p:cNvSpPr/>
          <p:nvPr/>
        </p:nvSpPr>
        <p:spPr>
          <a:xfrm>
            <a:off x="7031502" y="1155594"/>
            <a:ext cx="646331" cy="552450"/>
          </a:xfrm>
          <a:prstGeom prst="ellipse">
            <a:avLst/>
          </a:prstGeom>
          <a:solidFill>
            <a:srgbClr val="06151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22EC5B-8F5D-2D15-6DB9-BF0E57D74FA0}"/>
              </a:ext>
            </a:extLst>
          </p:cNvPr>
          <p:cNvSpPr txBox="1"/>
          <p:nvPr/>
        </p:nvSpPr>
        <p:spPr>
          <a:xfrm>
            <a:off x="7031503" y="12566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역할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000858-FA1B-DA75-0F1E-E789F4A17513}"/>
              </a:ext>
            </a:extLst>
          </p:cNvPr>
          <p:cNvSpPr txBox="1"/>
          <p:nvPr/>
        </p:nvSpPr>
        <p:spPr>
          <a:xfrm>
            <a:off x="4408935" y="1832968"/>
            <a:ext cx="5928140" cy="34231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100" dirty="0"/>
              <a:t>HTML </a:t>
            </a:r>
            <a:r>
              <a:rPr lang="ko-KR" altLang="en-US" sz="2100" dirty="0"/>
              <a:t>골격 및 </a:t>
            </a:r>
            <a:r>
              <a:rPr lang="en-US" altLang="ko-KR" sz="2100" dirty="0"/>
              <a:t>CSS </a:t>
            </a:r>
            <a:r>
              <a:rPr lang="ko-KR" altLang="en-US" sz="2100" dirty="0"/>
              <a:t>베이스 작성</a:t>
            </a:r>
            <a:endParaRPr lang="en-US" altLang="ko-KR" sz="2100" dirty="0"/>
          </a:p>
          <a:p>
            <a:pPr>
              <a:lnSpc>
                <a:spcPct val="150000"/>
              </a:lnSpc>
            </a:pPr>
            <a:r>
              <a:rPr lang="ko-KR" altLang="en-US" sz="2100" dirty="0"/>
              <a:t>로그인</a:t>
            </a:r>
            <a:r>
              <a:rPr lang="en-US" altLang="ko-KR" sz="2100" dirty="0"/>
              <a:t>/</a:t>
            </a:r>
            <a:r>
              <a:rPr lang="ko-KR" altLang="en-US" sz="2100" dirty="0"/>
              <a:t>로그아웃 개발 </a:t>
            </a:r>
            <a:endParaRPr lang="en-US" altLang="ko-KR" sz="2100" dirty="0"/>
          </a:p>
          <a:p>
            <a:pPr>
              <a:lnSpc>
                <a:spcPct val="150000"/>
              </a:lnSpc>
            </a:pPr>
            <a:r>
              <a:rPr lang="ko-KR" altLang="en-US" sz="2100" dirty="0"/>
              <a:t>회원가입</a:t>
            </a:r>
            <a:r>
              <a:rPr lang="en-US" altLang="ko-KR" sz="2100" dirty="0"/>
              <a:t>/</a:t>
            </a:r>
            <a:r>
              <a:rPr lang="ko-KR" altLang="en-US" sz="2100" dirty="0"/>
              <a:t>정보수정</a:t>
            </a:r>
            <a:r>
              <a:rPr lang="en-US" altLang="ko-KR" sz="2100" dirty="0"/>
              <a:t>/</a:t>
            </a:r>
            <a:r>
              <a:rPr lang="ko-KR" altLang="en-US" sz="2100" dirty="0"/>
              <a:t>탈퇴 개발</a:t>
            </a:r>
            <a:endParaRPr lang="en-US" altLang="ko-KR" sz="2100" dirty="0"/>
          </a:p>
          <a:p>
            <a:pPr>
              <a:lnSpc>
                <a:spcPct val="150000"/>
              </a:lnSpc>
            </a:pPr>
            <a:r>
              <a:rPr lang="ko-KR" altLang="en-US" sz="2100" dirty="0"/>
              <a:t>관리자페이지 개발</a:t>
            </a:r>
            <a:endParaRPr lang="en-US" altLang="ko-KR" sz="2100" dirty="0"/>
          </a:p>
          <a:p>
            <a:pPr>
              <a:lnSpc>
                <a:spcPct val="150000"/>
              </a:lnSpc>
            </a:pPr>
            <a:r>
              <a:rPr lang="ko-KR" altLang="en-US" sz="2100" dirty="0"/>
              <a:t>상품 등록</a:t>
            </a:r>
            <a:r>
              <a:rPr lang="en-US" altLang="ko-KR" sz="2100" dirty="0"/>
              <a:t>,</a:t>
            </a:r>
            <a:r>
              <a:rPr lang="ko-KR" altLang="en-US" sz="2100" dirty="0"/>
              <a:t>삭제 개발</a:t>
            </a:r>
            <a:endParaRPr lang="en-US" altLang="ko-KR" sz="2100" dirty="0"/>
          </a:p>
          <a:p>
            <a:pPr>
              <a:lnSpc>
                <a:spcPct val="150000"/>
              </a:lnSpc>
            </a:pPr>
            <a:endParaRPr lang="en-US" altLang="ko-KR" sz="2100" dirty="0"/>
          </a:p>
          <a:p>
            <a:pPr>
              <a:lnSpc>
                <a:spcPct val="150000"/>
              </a:lnSpc>
            </a:pPr>
            <a:endParaRPr lang="en-US" altLang="ko-KR" sz="2100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A92CCAA-2B26-87C8-8915-BEB66ED67D62}"/>
              </a:ext>
            </a:extLst>
          </p:cNvPr>
          <p:cNvCxnSpPr>
            <a:cxnSpLocks/>
          </p:cNvCxnSpPr>
          <p:nvPr/>
        </p:nvCxnSpPr>
        <p:spPr>
          <a:xfrm>
            <a:off x="4353196" y="2371356"/>
            <a:ext cx="59838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0934260-1A1B-F001-60E5-FDF071F270C5}"/>
              </a:ext>
            </a:extLst>
          </p:cNvPr>
          <p:cNvCxnSpPr>
            <a:cxnSpLocks/>
          </p:cNvCxnSpPr>
          <p:nvPr/>
        </p:nvCxnSpPr>
        <p:spPr>
          <a:xfrm>
            <a:off x="4353196" y="2863394"/>
            <a:ext cx="59838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755DBEB-8714-A24E-CB56-4414EE80A2C1}"/>
              </a:ext>
            </a:extLst>
          </p:cNvPr>
          <p:cNvCxnSpPr>
            <a:cxnSpLocks/>
          </p:cNvCxnSpPr>
          <p:nvPr/>
        </p:nvCxnSpPr>
        <p:spPr>
          <a:xfrm>
            <a:off x="4353196" y="3346720"/>
            <a:ext cx="59838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5F46183-D667-A7FA-DCA6-61B27FEA5284}"/>
              </a:ext>
            </a:extLst>
          </p:cNvPr>
          <p:cNvCxnSpPr>
            <a:cxnSpLocks/>
          </p:cNvCxnSpPr>
          <p:nvPr/>
        </p:nvCxnSpPr>
        <p:spPr>
          <a:xfrm>
            <a:off x="4353196" y="3838754"/>
            <a:ext cx="59838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2A46503-A179-74EF-3301-B1296BE067A0}"/>
              </a:ext>
            </a:extLst>
          </p:cNvPr>
          <p:cNvCxnSpPr>
            <a:cxnSpLocks/>
          </p:cNvCxnSpPr>
          <p:nvPr/>
        </p:nvCxnSpPr>
        <p:spPr>
          <a:xfrm>
            <a:off x="4353196" y="4330789"/>
            <a:ext cx="59838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3F1F6D3-1233-9F49-563D-9E7F517C34FB}"/>
              </a:ext>
            </a:extLst>
          </p:cNvPr>
          <p:cNvCxnSpPr>
            <a:cxnSpLocks/>
          </p:cNvCxnSpPr>
          <p:nvPr/>
        </p:nvCxnSpPr>
        <p:spPr>
          <a:xfrm>
            <a:off x="4353196" y="4804072"/>
            <a:ext cx="59838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2A9C31C-4AEB-6204-1D62-FFE3EB5A03FD}"/>
              </a:ext>
            </a:extLst>
          </p:cNvPr>
          <p:cNvCxnSpPr>
            <a:cxnSpLocks/>
          </p:cNvCxnSpPr>
          <p:nvPr/>
        </p:nvCxnSpPr>
        <p:spPr>
          <a:xfrm>
            <a:off x="4353196" y="5322232"/>
            <a:ext cx="59838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517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순서도: 지연 6">
            <a:extLst>
              <a:ext uri="{FF2B5EF4-FFF2-40B4-BE49-F238E27FC236}">
                <a16:creationId xmlns:a16="http://schemas.microsoft.com/office/drawing/2014/main" id="{09D5BD2B-2409-8D35-E922-94BA37A4A57E}"/>
              </a:ext>
            </a:extLst>
          </p:cNvPr>
          <p:cNvSpPr/>
          <p:nvPr/>
        </p:nvSpPr>
        <p:spPr>
          <a:xfrm>
            <a:off x="3663950" y="2588927"/>
            <a:ext cx="1047750" cy="1095375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F0F11D-156B-5DF5-CD42-18DB5057FF94}"/>
              </a:ext>
            </a:extLst>
          </p:cNvPr>
          <p:cNvSpPr txBox="1"/>
          <p:nvPr/>
        </p:nvSpPr>
        <p:spPr>
          <a:xfrm>
            <a:off x="4945063" y="2844225"/>
            <a:ext cx="29797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/>
              <a:t>프로젝트 개요</a:t>
            </a:r>
            <a:endParaRPr lang="en-US" altLang="ko-KR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7DAA2F-24D9-0C94-81D3-B7B1EFB30FE3}"/>
              </a:ext>
            </a:extLst>
          </p:cNvPr>
          <p:cNvSpPr txBox="1"/>
          <p:nvPr/>
        </p:nvSpPr>
        <p:spPr>
          <a:xfrm>
            <a:off x="3948113" y="2800746"/>
            <a:ext cx="11191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531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5DDDD3E-7B03-E508-C551-D6B54D461C57}"/>
              </a:ext>
            </a:extLst>
          </p:cNvPr>
          <p:cNvSpPr/>
          <p:nvPr/>
        </p:nvSpPr>
        <p:spPr>
          <a:xfrm>
            <a:off x="1990736" y="4919158"/>
            <a:ext cx="1885987" cy="599021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7280857-01CC-A119-1EF5-06285AEE7DE2}"/>
              </a:ext>
            </a:extLst>
          </p:cNvPr>
          <p:cNvSpPr/>
          <p:nvPr/>
        </p:nvSpPr>
        <p:spPr>
          <a:xfrm>
            <a:off x="1983053" y="3491268"/>
            <a:ext cx="1885987" cy="599021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E4D2FB9-4AE8-623F-CA1E-7B02742E5B36}"/>
              </a:ext>
            </a:extLst>
          </p:cNvPr>
          <p:cNvSpPr/>
          <p:nvPr/>
        </p:nvSpPr>
        <p:spPr>
          <a:xfrm>
            <a:off x="1988489" y="2492484"/>
            <a:ext cx="1885987" cy="599021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805AA35-BB2E-482A-5C29-9B5C36A8E64F}"/>
              </a:ext>
            </a:extLst>
          </p:cNvPr>
          <p:cNvSpPr/>
          <p:nvPr/>
        </p:nvSpPr>
        <p:spPr>
          <a:xfrm>
            <a:off x="1995753" y="1656838"/>
            <a:ext cx="1885987" cy="599021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C9AC921-7FA8-1BC5-DDC8-8811743FCBCF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지연 4">
            <a:extLst>
              <a:ext uri="{FF2B5EF4-FFF2-40B4-BE49-F238E27FC236}">
                <a16:creationId xmlns:a16="http://schemas.microsoft.com/office/drawing/2014/main" id="{21BC6703-8F9C-A2FB-C109-60F836634499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8DCA7D-A8F2-9798-A1E3-C5EE4C868621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2</a:t>
            </a:r>
            <a:r>
              <a:rPr lang="en-US" altLang="ko-KR" sz="3200" dirty="0"/>
              <a:t>  </a:t>
            </a:r>
            <a:r>
              <a:rPr lang="ko-KR" altLang="en-US" sz="3200" dirty="0"/>
              <a:t>프로젝트 개요</a:t>
            </a:r>
            <a:endParaRPr lang="en-US" altLang="ko-KR" sz="3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4A618D1-5F13-2C13-8C41-A6C2A1EA529E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7A16B82-9909-EAB4-2186-2CC31028F1C7}"/>
              </a:ext>
            </a:extLst>
          </p:cNvPr>
          <p:cNvSpPr txBox="1"/>
          <p:nvPr/>
        </p:nvSpPr>
        <p:spPr>
          <a:xfrm>
            <a:off x="2102374" y="172551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프로젝트명</a:t>
            </a:r>
            <a:endParaRPr lang="ko-KR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109844-671C-8E7B-1545-3AA723ACBB06}"/>
              </a:ext>
            </a:extLst>
          </p:cNvPr>
          <p:cNvSpPr txBox="1"/>
          <p:nvPr/>
        </p:nvSpPr>
        <p:spPr>
          <a:xfrm>
            <a:off x="2176359" y="2576763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개발 기간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EA6768-A81E-AB46-2AB3-E89D3875705F}"/>
              </a:ext>
            </a:extLst>
          </p:cNvPr>
          <p:cNvSpPr txBox="1"/>
          <p:nvPr/>
        </p:nvSpPr>
        <p:spPr>
          <a:xfrm>
            <a:off x="2163660" y="3578129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기획 의도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D0F7C5-7A8F-51B7-6ED5-FA7EC9FC4B41}"/>
              </a:ext>
            </a:extLst>
          </p:cNvPr>
          <p:cNvSpPr txBox="1"/>
          <p:nvPr/>
        </p:nvSpPr>
        <p:spPr>
          <a:xfrm>
            <a:off x="2230861" y="498790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개발내역</a:t>
            </a: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6C588B5A-1039-033B-FC51-624BCEE2BC9A}"/>
              </a:ext>
            </a:extLst>
          </p:cNvPr>
          <p:cNvCxnSpPr>
            <a:cxnSpLocks/>
          </p:cNvCxnSpPr>
          <p:nvPr/>
        </p:nvCxnSpPr>
        <p:spPr>
          <a:xfrm>
            <a:off x="3999410" y="2187182"/>
            <a:ext cx="51435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208DA15-8753-977A-4E7F-05C182D542F2}"/>
              </a:ext>
            </a:extLst>
          </p:cNvPr>
          <p:cNvSpPr txBox="1"/>
          <p:nvPr/>
        </p:nvSpPr>
        <p:spPr>
          <a:xfrm>
            <a:off x="3999410" y="1815227"/>
            <a:ext cx="5143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/>
              <a:t>세상 모든 키보드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A7A0F5A-869E-0078-F4AF-3E60ECC18DEF}"/>
              </a:ext>
            </a:extLst>
          </p:cNvPr>
          <p:cNvCxnSpPr>
            <a:cxnSpLocks/>
          </p:cNvCxnSpPr>
          <p:nvPr/>
        </p:nvCxnSpPr>
        <p:spPr>
          <a:xfrm>
            <a:off x="3999409" y="3000570"/>
            <a:ext cx="51435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3B9E2B9-F532-B2E3-EFB1-4DAE6C11E22C}"/>
              </a:ext>
            </a:extLst>
          </p:cNvPr>
          <p:cNvSpPr txBox="1"/>
          <p:nvPr/>
        </p:nvSpPr>
        <p:spPr>
          <a:xfrm>
            <a:off x="3999408" y="2637726"/>
            <a:ext cx="5143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/>
              <a:t>2023.12.29 ~ 2024.01.19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233BD33-ECD2-BD97-6DC0-A5497E8EF749}"/>
              </a:ext>
            </a:extLst>
          </p:cNvPr>
          <p:cNvCxnSpPr>
            <a:cxnSpLocks/>
          </p:cNvCxnSpPr>
          <p:nvPr/>
        </p:nvCxnSpPr>
        <p:spPr>
          <a:xfrm>
            <a:off x="3999409" y="4063118"/>
            <a:ext cx="51435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DE87A85-5DFC-2955-E9B8-C7CA922BEAAB}"/>
              </a:ext>
            </a:extLst>
          </p:cNvPr>
          <p:cNvSpPr txBox="1"/>
          <p:nvPr/>
        </p:nvSpPr>
        <p:spPr>
          <a:xfrm>
            <a:off x="3999408" y="3421604"/>
            <a:ext cx="5266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개인 쇼핑몰을 모작하여</a:t>
            </a:r>
            <a:r>
              <a:rPr lang="en-US" altLang="ko-KR" dirty="0"/>
              <a:t> JAVA, JSP</a:t>
            </a:r>
            <a:r>
              <a:rPr lang="ko-KR" altLang="en-US" dirty="0"/>
              <a:t>에 대한 학습과 더불어 팀원들 개인의 선호 파트를 찾아본다</a:t>
            </a:r>
            <a:r>
              <a:rPr lang="en-US" altLang="ko-KR" dirty="0"/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0502C1-7166-8466-FBA3-FA52EFDAAB43}"/>
              </a:ext>
            </a:extLst>
          </p:cNvPr>
          <p:cNvSpPr txBox="1"/>
          <p:nvPr/>
        </p:nvSpPr>
        <p:spPr>
          <a:xfrm>
            <a:off x="3999408" y="4234954"/>
            <a:ext cx="52665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2023.12.29~2024.01.01 : </a:t>
            </a:r>
            <a:r>
              <a:rPr lang="ko-KR" altLang="en-US" sz="1800" dirty="0"/>
              <a:t>주제 선정</a:t>
            </a:r>
            <a:endParaRPr lang="en-US" altLang="ko-KR" sz="1800" dirty="0"/>
          </a:p>
          <a:p>
            <a:r>
              <a:rPr lang="en-US" altLang="ko-KR" sz="1800" dirty="0"/>
              <a:t>2024.01.01~2024.01.02 : </a:t>
            </a:r>
            <a:r>
              <a:rPr lang="ko-KR" altLang="en-US" sz="1800" dirty="0" err="1"/>
              <a:t>유스케이스</a:t>
            </a:r>
            <a:r>
              <a:rPr lang="ko-KR" altLang="en-US" sz="1800" dirty="0"/>
              <a:t> 작성</a:t>
            </a:r>
            <a:endParaRPr lang="en-US" altLang="ko-KR" sz="1800" dirty="0"/>
          </a:p>
          <a:p>
            <a:r>
              <a:rPr lang="en-US" altLang="ko-KR" sz="1800" dirty="0"/>
              <a:t>2024.01.02~2024.01.03 : </a:t>
            </a:r>
            <a:r>
              <a:rPr lang="ko-KR" altLang="en-US" sz="1800" dirty="0"/>
              <a:t>스토리보드 작성</a:t>
            </a:r>
            <a:endParaRPr lang="en-US" altLang="ko-KR" sz="1800" dirty="0"/>
          </a:p>
          <a:p>
            <a:r>
              <a:rPr lang="en-US" altLang="ko-KR" sz="1800" dirty="0"/>
              <a:t>2024.01.03~2024.01.04 : </a:t>
            </a:r>
            <a:r>
              <a:rPr lang="en-US" altLang="ko-KR" dirty="0"/>
              <a:t>ERD</a:t>
            </a:r>
            <a:r>
              <a:rPr lang="ko-KR" altLang="en-US" dirty="0"/>
              <a:t> 설계</a:t>
            </a:r>
            <a:r>
              <a:rPr lang="en-US" altLang="ko-KR" sz="1800" dirty="0"/>
              <a:t>2024.01.05~2024.01.08 : </a:t>
            </a:r>
            <a:r>
              <a:rPr lang="ko-KR" altLang="en-US" sz="1800" dirty="0"/>
              <a:t>프로토타이핑</a:t>
            </a:r>
            <a:endParaRPr lang="en-US" altLang="ko-KR" sz="1800" dirty="0"/>
          </a:p>
          <a:p>
            <a:r>
              <a:rPr lang="en-US" altLang="ko-KR" sz="1800" dirty="0"/>
              <a:t>2024.01.01~2024.01.18 : </a:t>
            </a:r>
            <a:r>
              <a:rPr lang="ko-KR" altLang="en-US" sz="1800" dirty="0"/>
              <a:t>구현</a:t>
            </a:r>
            <a:endParaRPr lang="en-US" altLang="ko-KR" sz="1800" dirty="0"/>
          </a:p>
          <a:p>
            <a:r>
              <a:rPr lang="en-US" altLang="ko-KR" sz="1800" dirty="0"/>
              <a:t>2024.01.18~2024.01.18 : </a:t>
            </a:r>
            <a:r>
              <a:rPr lang="ko-KR" altLang="en-US" dirty="0"/>
              <a:t>테스트 및 디버깅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008427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순서도: 지연 6">
            <a:extLst>
              <a:ext uri="{FF2B5EF4-FFF2-40B4-BE49-F238E27FC236}">
                <a16:creationId xmlns:a16="http://schemas.microsoft.com/office/drawing/2014/main" id="{09D5BD2B-2409-8D35-E922-94BA37A4A57E}"/>
              </a:ext>
            </a:extLst>
          </p:cNvPr>
          <p:cNvSpPr/>
          <p:nvPr/>
        </p:nvSpPr>
        <p:spPr>
          <a:xfrm>
            <a:off x="3384550" y="2588927"/>
            <a:ext cx="1047750" cy="1095375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F0F11D-156B-5DF5-CD42-18DB5057FF94}"/>
              </a:ext>
            </a:extLst>
          </p:cNvPr>
          <p:cNvSpPr txBox="1"/>
          <p:nvPr/>
        </p:nvSpPr>
        <p:spPr>
          <a:xfrm>
            <a:off x="4576763" y="2844225"/>
            <a:ext cx="39068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dirty="0"/>
              <a:t>프로젝트 </a:t>
            </a:r>
            <a:r>
              <a:rPr lang="ko-KR" altLang="en-US" sz="3200"/>
              <a:t>개발 내역</a:t>
            </a:r>
            <a:endParaRPr lang="en-US" altLang="ko-KR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7DAA2F-24D9-0C94-81D3-B7B1EFB30FE3}"/>
              </a:ext>
            </a:extLst>
          </p:cNvPr>
          <p:cNvSpPr txBox="1"/>
          <p:nvPr/>
        </p:nvSpPr>
        <p:spPr>
          <a:xfrm>
            <a:off x="3668713" y="2800746"/>
            <a:ext cx="11191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788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B1D878A-45E9-1306-2D17-8B0E6DB02A2F}"/>
              </a:ext>
            </a:extLst>
          </p:cNvPr>
          <p:cNvSpPr/>
          <p:nvPr/>
        </p:nvSpPr>
        <p:spPr>
          <a:xfrm>
            <a:off x="4853964" y="2772050"/>
            <a:ext cx="2484070" cy="310536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106E1033-0F51-C040-4E81-5F73AAFA2D76}"/>
              </a:ext>
            </a:extLst>
          </p:cNvPr>
          <p:cNvSpPr/>
          <p:nvPr/>
        </p:nvSpPr>
        <p:spPr>
          <a:xfrm>
            <a:off x="8293456" y="2772050"/>
            <a:ext cx="2484070" cy="310536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739DCBA-DCB2-35E6-3DF2-FB9110177BE8}"/>
              </a:ext>
            </a:extLst>
          </p:cNvPr>
          <p:cNvSpPr/>
          <p:nvPr/>
        </p:nvSpPr>
        <p:spPr>
          <a:xfrm>
            <a:off x="1527491" y="2772050"/>
            <a:ext cx="2484070" cy="310536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C9AC921-7FA8-1BC5-DDC8-8811743FCBCF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지연 4">
            <a:extLst>
              <a:ext uri="{FF2B5EF4-FFF2-40B4-BE49-F238E27FC236}">
                <a16:creationId xmlns:a16="http://schemas.microsoft.com/office/drawing/2014/main" id="{21BC6703-8F9C-A2FB-C109-60F836634499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8DCA7D-A8F2-9798-A1E3-C5EE4C868621}"/>
              </a:ext>
            </a:extLst>
          </p:cNvPr>
          <p:cNvSpPr txBox="1"/>
          <p:nvPr/>
        </p:nvSpPr>
        <p:spPr>
          <a:xfrm>
            <a:off x="447675" y="568255"/>
            <a:ext cx="43529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3</a:t>
            </a:r>
            <a:r>
              <a:rPr lang="en-US" altLang="ko-KR" sz="3200" dirty="0"/>
              <a:t>  </a:t>
            </a:r>
            <a:r>
              <a:rPr lang="ko-KR" altLang="en-US" sz="3200" dirty="0"/>
              <a:t>프로젝트 개발 내역</a:t>
            </a:r>
            <a:endParaRPr lang="en-US" altLang="ko-KR" sz="3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4A618D1-5F13-2C13-8C41-A6C2A1EA529E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4286251" cy="6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A92755F-35CD-F6E3-7733-8260A74EA3CF}"/>
              </a:ext>
            </a:extLst>
          </p:cNvPr>
          <p:cNvSpPr/>
          <p:nvPr/>
        </p:nvSpPr>
        <p:spPr>
          <a:xfrm>
            <a:off x="2071953" y="2459843"/>
            <a:ext cx="1395147" cy="599021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65EE74-230F-D97E-D633-40CE7A5902D7}"/>
              </a:ext>
            </a:extLst>
          </p:cNvPr>
          <p:cNvSpPr txBox="1"/>
          <p:nvPr/>
        </p:nvSpPr>
        <p:spPr>
          <a:xfrm>
            <a:off x="2153171" y="2541220"/>
            <a:ext cx="1415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개발환경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3E139AA-2AA2-606D-789A-308D169D2A1D}"/>
              </a:ext>
            </a:extLst>
          </p:cNvPr>
          <p:cNvSpPr/>
          <p:nvPr/>
        </p:nvSpPr>
        <p:spPr>
          <a:xfrm>
            <a:off x="5177103" y="2472541"/>
            <a:ext cx="1755541" cy="599021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DFA00D8-57CB-13BC-3610-8C6E171FD2B0}"/>
              </a:ext>
            </a:extLst>
          </p:cNvPr>
          <p:cNvSpPr/>
          <p:nvPr/>
        </p:nvSpPr>
        <p:spPr>
          <a:xfrm>
            <a:off x="8724899" y="2472541"/>
            <a:ext cx="1554426" cy="599021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4A082F-3C66-6F89-928D-11B932464B4B}"/>
              </a:ext>
            </a:extLst>
          </p:cNvPr>
          <p:cNvSpPr txBox="1"/>
          <p:nvPr/>
        </p:nvSpPr>
        <p:spPr>
          <a:xfrm>
            <a:off x="5240264" y="2554942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언어 및 기술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1F5530-CEB0-2AD6-5772-4ECE8042C50D}"/>
              </a:ext>
            </a:extLst>
          </p:cNvPr>
          <p:cNvSpPr txBox="1"/>
          <p:nvPr/>
        </p:nvSpPr>
        <p:spPr>
          <a:xfrm>
            <a:off x="8872274" y="2579318"/>
            <a:ext cx="1554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개발 도구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0F645F-0195-6DA6-B0D8-07CB4C57323B}"/>
              </a:ext>
            </a:extLst>
          </p:cNvPr>
          <p:cNvSpPr txBox="1"/>
          <p:nvPr/>
        </p:nvSpPr>
        <p:spPr>
          <a:xfrm>
            <a:off x="1678554" y="3253537"/>
            <a:ext cx="22199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Tomcat 9.0</a:t>
            </a:r>
          </a:p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MySQL 8.0</a:t>
            </a:r>
          </a:p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JDK 13.0.2</a:t>
            </a:r>
          </a:p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GitHub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E952F2-1B64-7A77-7D7C-D9491BCDF686}"/>
              </a:ext>
            </a:extLst>
          </p:cNvPr>
          <p:cNvSpPr txBox="1"/>
          <p:nvPr/>
        </p:nvSpPr>
        <p:spPr>
          <a:xfrm>
            <a:off x="5007636" y="3253537"/>
            <a:ext cx="22199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HTML</a:t>
            </a:r>
          </a:p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CSS</a:t>
            </a:r>
          </a:p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JAVA</a:t>
            </a:r>
          </a:p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JavaScript</a:t>
            </a:r>
          </a:p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jQuery</a:t>
            </a:r>
          </a:p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MySQL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F9341D-7A69-1770-74A2-05DED77A098B}"/>
              </a:ext>
            </a:extLst>
          </p:cNvPr>
          <p:cNvSpPr txBox="1"/>
          <p:nvPr/>
        </p:nvSpPr>
        <p:spPr>
          <a:xfrm>
            <a:off x="8412480" y="3258549"/>
            <a:ext cx="22847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StarUML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6.0</a:t>
            </a:r>
          </a:p>
          <a:p>
            <a:pPr algn="ctr"/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ERMaster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Eclipse 2021-12</a:t>
            </a:r>
          </a:p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Fork 1.92 (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GitGUI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 algn="ctr"/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E64CD55-9C5A-DC88-AFEF-0158A604F218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9EC959-2DAB-5302-8E40-CBC49DB087B5}"/>
              </a:ext>
            </a:extLst>
          </p:cNvPr>
          <p:cNvSpPr txBox="1"/>
          <p:nvPr/>
        </p:nvSpPr>
        <p:spPr>
          <a:xfrm>
            <a:off x="9235440" y="678101"/>
            <a:ext cx="22424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3-1 </a:t>
            </a:r>
            <a:r>
              <a:rPr lang="ko-KR" altLang="en-US" sz="2000" dirty="0">
                <a:solidFill>
                  <a:schemeClr val="bg1"/>
                </a:solidFill>
              </a:rPr>
              <a:t>개발 환경</a:t>
            </a:r>
          </a:p>
        </p:txBody>
      </p:sp>
    </p:spTree>
    <p:extLst>
      <p:ext uri="{BB962C8B-B14F-4D97-AF65-F5344CB8AC3E}">
        <p14:creationId xmlns:p14="http://schemas.microsoft.com/office/powerpoint/2010/main" val="3161326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1164</Words>
  <Application>Microsoft Office PowerPoint</Application>
  <PresentationFormat>와이드스크린</PresentationFormat>
  <Paragraphs>245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하늘 강</dc:creator>
  <cp:lastModifiedBy>MYCOM</cp:lastModifiedBy>
  <cp:revision>33</cp:revision>
  <dcterms:created xsi:type="dcterms:W3CDTF">2024-01-17T10:58:28Z</dcterms:created>
  <dcterms:modified xsi:type="dcterms:W3CDTF">2024-01-19T02:27:59Z</dcterms:modified>
</cp:coreProperties>
</file>