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C00F-1274-8B49-B388-CE2469297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864E4-DDCF-8231-2D46-E0AEDF0B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4AF42-0B76-4739-EA68-FCA0C86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50D8B-EC02-F2F8-51F7-EBB58C57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52BEE-DC38-F6EA-8FB6-FBA51EF4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4DA0D-988F-CB6F-4F55-8A04BC98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058F1-D5D8-621F-0845-DE5E0902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2AEA3-405F-F99B-AEB3-8D15B2F6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63BEE-E27E-3334-ABE6-B03F523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28001-D4E1-7E41-5F9D-345CA69E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19FF5-EAC9-A4DF-7C5E-0B028E7D0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95357-FBD6-5843-BF30-5EB6CE6E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8DBA6-4813-9086-3E71-F0663EA5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0C562-D592-A3A8-B55A-8EF497D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B2AAA-A6D1-2435-CBB5-7D5D742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3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3783-B858-A687-86E2-E3FAF63E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E36CF-CF38-E490-E409-E584B0A2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F58FE-FFC5-4FB0-2196-A3E4ACFF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9B5CD-12C4-C2FD-707F-6DFD358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421F3-9B3B-DBD0-6B86-BE8C28C1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1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398E9-13EC-6C70-8322-D5BD237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1FA2F-7B7F-D4E1-B7F4-C6D36A8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61E72-1EF8-0587-E22E-81AFD638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4553D-7B62-7160-0043-8EC53CDE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3B7A2-C76D-B338-FFD2-B22C1054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4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E15D8-7195-FC09-242C-39BDFDC5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0CBBE-21A3-ADF5-BDEF-D4C4117E8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B56440-FC98-F951-16C8-4A39535F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67574-AE1C-1145-7713-44B9B5E4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306EE-55EE-6620-2288-782A0A05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08137-FAE4-9FB1-3E42-F5B3A451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5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A6144-8C66-A988-38C8-FF16F8D1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754FD-6B83-B432-8F88-6449A68E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0CD9A-A455-4F4C-E006-23889C51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7C6687-0343-7E20-3E8B-7E73FD89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ED0E2F-A8E6-F04E-A37B-CC85FCE28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A8E36A-6304-AD69-E801-E3A8D5C7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EC151-270C-B9CC-4B3D-86A0CD17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DC5B2-2010-0DB5-2023-DF72A89F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0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82BB1-B66C-551C-E1DC-D8233B8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D4D5E-349C-AD0B-D986-9BE64B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00B33-3A6D-3BE8-CC01-54C3850F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F56CD-0CD4-6DE6-5D1F-E8506F95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3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10E4E2-51FD-AD1C-255D-F61948B9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373AE9-60E7-16B6-B898-A7F60B0B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A808-BB7A-1E35-52DC-22BFDC66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42DA5-807F-1A04-E71C-BE5D72F1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C30E1-506C-7889-F7A9-12DD566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9ABCF-50E5-5875-2C60-E40B53403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9C1A1-E8D8-CFE6-441B-A35E202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00C0-6B35-34BE-E976-EB6448FC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13141-8801-5753-0222-D793CEB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70CA-52EA-5B76-73C9-5BC1118B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F9900-C6A6-8353-F5DC-337D938C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E5801-90AE-6199-94B6-A5E85FC8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567BF-B1F1-3EEC-7291-2A65A32F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F1FFB-8647-7A41-24D0-F0C898FD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558FA-C8D5-7322-8DCD-73DAAFA1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0AD6DF-FB0D-00CA-D18F-D9446441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5F1AF-5989-CDE4-3599-724A8FAF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8F506-75D2-D959-188F-1D31FBFAA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C01C8-9690-4370-976F-7F75EC7CA19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7CBE8-E96A-F958-2C3E-2969BFE05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220FE-73CF-A762-00DE-B47D05605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7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 descr="Virtual private cloud (VPC) group.">
            <a:extLst>
              <a:ext uri="{FF2B5EF4-FFF2-40B4-BE49-F238E27FC236}">
                <a16:creationId xmlns:a16="http://schemas.microsoft.com/office/drawing/2014/main" id="{ED74BF46-554D-6CA5-7650-F63D307360D9}"/>
              </a:ext>
            </a:extLst>
          </p:cNvPr>
          <p:cNvGrpSpPr/>
          <p:nvPr/>
        </p:nvGrpSpPr>
        <p:grpSpPr>
          <a:xfrm>
            <a:off x="3305791" y="1656110"/>
            <a:ext cx="5181559" cy="3959164"/>
            <a:chOff x="2283292" y="2618864"/>
            <a:chExt cx="5323347" cy="4647829"/>
          </a:xfrm>
        </p:grpSpPr>
        <p:sp>
          <p:nvSpPr>
            <p:cNvPr id="11" name="Rectangle 69">
              <a:extLst>
                <a:ext uri="{FF2B5EF4-FFF2-40B4-BE49-F238E27FC236}">
                  <a16:creationId xmlns:a16="http://schemas.microsoft.com/office/drawing/2014/main" id="{A838D749-31BF-2B68-CBAB-EA0CC81E633C}"/>
                </a:ext>
              </a:extLst>
            </p:cNvPr>
            <p:cNvSpPr/>
            <p:nvPr/>
          </p:nvSpPr>
          <p:spPr>
            <a:xfrm>
              <a:off x="2283292" y="2618864"/>
              <a:ext cx="5323347" cy="4647829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" name="Graphic 70" descr="VPC group icon. ">
              <a:extLst>
                <a:ext uri="{FF2B5EF4-FFF2-40B4-BE49-F238E27FC236}">
                  <a16:creationId xmlns:a16="http://schemas.microsoft.com/office/drawing/2014/main" id="{11E16426-A9BA-FF4C-56CE-9AE9089EC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283292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7" name="Group 1" descr="AWS Cloud group with AWS logo.">
            <a:extLst>
              <a:ext uri="{FF2B5EF4-FFF2-40B4-BE49-F238E27FC236}">
                <a16:creationId xmlns:a16="http://schemas.microsoft.com/office/drawing/2014/main" id="{FD2B1B2B-73BE-4BE3-701D-4A61756D43CA}"/>
              </a:ext>
            </a:extLst>
          </p:cNvPr>
          <p:cNvGrpSpPr/>
          <p:nvPr/>
        </p:nvGrpSpPr>
        <p:grpSpPr>
          <a:xfrm>
            <a:off x="2808974" y="1118002"/>
            <a:ext cx="6150917" cy="4822529"/>
            <a:chOff x="355599" y="1512743"/>
            <a:chExt cx="7763195" cy="4935629"/>
          </a:xfrm>
        </p:grpSpPr>
        <p:sp>
          <p:nvSpPr>
            <p:cNvPr id="8" name="Rectangle 54">
              <a:extLst>
                <a:ext uri="{FF2B5EF4-FFF2-40B4-BE49-F238E27FC236}">
                  <a16:creationId xmlns:a16="http://schemas.microsoft.com/office/drawing/2014/main" id="{D88A9782-1CEA-89EE-75F7-ADE249D2D474}"/>
                </a:ext>
              </a:extLst>
            </p:cNvPr>
            <p:cNvSpPr/>
            <p:nvPr/>
          </p:nvSpPr>
          <p:spPr>
            <a:xfrm>
              <a:off x="355599" y="1512743"/>
              <a:ext cx="7763195" cy="493562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9" name="Graphic 55" descr="AWS Cloud group icon with AWS logo.">
              <a:extLst>
                <a:ext uri="{FF2B5EF4-FFF2-40B4-BE49-F238E27FC236}">
                  <a16:creationId xmlns:a16="http://schemas.microsoft.com/office/drawing/2014/main" id="{10E66F08-1302-2F05-BC31-FC3C56E6A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pSp>
        <p:nvGrpSpPr>
          <p:cNvPr id="13" name="Group 9" descr="Public subnet group.">
            <a:extLst>
              <a:ext uri="{FF2B5EF4-FFF2-40B4-BE49-F238E27FC236}">
                <a16:creationId xmlns:a16="http://schemas.microsoft.com/office/drawing/2014/main" id="{E14EF6F5-328C-CCEA-E06F-6333D87EC6EA}"/>
              </a:ext>
            </a:extLst>
          </p:cNvPr>
          <p:cNvGrpSpPr/>
          <p:nvPr/>
        </p:nvGrpSpPr>
        <p:grpSpPr>
          <a:xfrm>
            <a:off x="3742129" y="2128689"/>
            <a:ext cx="2438088" cy="1554929"/>
            <a:chOff x="6147454" y="2618864"/>
            <a:chExt cx="2438088" cy="1554929"/>
          </a:xfrm>
        </p:grpSpPr>
        <p:sp>
          <p:nvSpPr>
            <p:cNvPr id="14" name="Rectangle 73">
              <a:extLst>
                <a:ext uri="{FF2B5EF4-FFF2-40B4-BE49-F238E27FC236}">
                  <a16:creationId xmlns:a16="http://schemas.microsoft.com/office/drawing/2014/main" id="{ACFBDD73-167C-CB66-238B-2E268824B03A}"/>
                </a:ext>
              </a:extLst>
            </p:cNvPr>
            <p:cNvSpPr/>
            <p:nvPr/>
          </p:nvSpPr>
          <p:spPr>
            <a:xfrm>
              <a:off x="6147454" y="2618864"/>
              <a:ext cx="2438088" cy="1554929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5" name="Graphic 74" descr="Public subnet group icon. ">
              <a:extLst>
                <a:ext uri="{FF2B5EF4-FFF2-40B4-BE49-F238E27FC236}">
                  <a16:creationId xmlns:a16="http://schemas.microsoft.com/office/drawing/2014/main" id="{5AD450AB-5B6B-EB8B-6B8F-58C1811AD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19" name="Group 8" descr="Private subnet group.">
            <a:extLst>
              <a:ext uri="{FF2B5EF4-FFF2-40B4-BE49-F238E27FC236}">
                <a16:creationId xmlns:a16="http://schemas.microsoft.com/office/drawing/2014/main" id="{020A277F-CCC7-D539-4715-EA2E55D2D559}"/>
              </a:ext>
            </a:extLst>
          </p:cNvPr>
          <p:cNvGrpSpPr/>
          <p:nvPr/>
        </p:nvGrpSpPr>
        <p:grpSpPr>
          <a:xfrm>
            <a:off x="3742129" y="3745413"/>
            <a:ext cx="2438088" cy="1554929"/>
            <a:chOff x="4215623" y="2618865"/>
            <a:chExt cx="2438088" cy="1554929"/>
          </a:xfrm>
        </p:grpSpPr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A196AA3E-5546-DD2D-A534-95E6F9D438FE}"/>
                </a:ext>
              </a:extLst>
            </p:cNvPr>
            <p:cNvSpPr/>
            <p:nvPr/>
          </p:nvSpPr>
          <p:spPr>
            <a:xfrm>
              <a:off x="4215623" y="2618865"/>
              <a:ext cx="2438088" cy="1554929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1" name="Graphic 72" descr="Private subnet group icon. ">
              <a:extLst>
                <a:ext uri="{FF2B5EF4-FFF2-40B4-BE49-F238E27FC236}">
                  <a16:creationId xmlns:a16="http://schemas.microsoft.com/office/drawing/2014/main" id="{9D185599-2D80-DDDD-510C-AAE54F01D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pic>
        <p:nvPicPr>
          <p:cNvPr id="22" name="Graphic 75" descr="NAT gateway resource icon for the Amazon VPC service.&#10;">
            <a:extLst>
              <a:ext uri="{FF2B5EF4-FFF2-40B4-BE49-F238E27FC236}">
                <a16:creationId xmlns:a16="http://schemas.microsoft.com/office/drawing/2014/main" id="{7C6F9C5F-857B-20A3-BEE3-517E03C3EA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2018" y="2628463"/>
            <a:ext cx="457200" cy="457200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FC6427D6-3F4E-74AC-0FBC-C75D6608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235" y="313586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60300068-D51D-1290-AD63-1FB1085EA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235" y="1832084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1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220BFD52-123B-8A91-FA41-DF899868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580173" y="41573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80" descr="Route table resource icon for the Amazon Route 53 service.">
            <a:extLst>
              <a:ext uri="{FF2B5EF4-FFF2-40B4-BE49-F238E27FC236}">
                <a16:creationId xmlns:a16="http://schemas.microsoft.com/office/drawing/2014/main" id="{46DCB8CD-55BE-6DAE-3826-8092692EF6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18901" y="2736871"/>
            <a:ext cx="457200" cy="457200"/>
          </a:xfrm>
          <a:prstGeom prst="rect">
            <a:avLst/>
          </a:prstGeom>
        </p:spPr>
      </p:pic>
      <p:pic>
        <p:nvPicPr>
          <p:cNvPr id="34" name="Graphic 80" descr="Route table resource icon for the Amazon Route 53 service.">
            <a:extLst>
              <a:ext uri="{FF2B5EF4-FFF2-40B4-BE49-F238E27FC236}">
                <a16:creationId xmlns:a16="http://schemas.microsoft.com/office/drawing/2014/main" id="{45A345DE-5BF3-8CD7-6281-6CFC0F719D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18901" y="4116793"/>
            <a:ext cx="457200" cy="457200"/>
          </a:xfrm>
          <a:prstGeom prst="rect">
            <a:avLst/>
          </a:prstGeom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FE612C6E-E48C-AC10-9C24-9D2C23847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521" y="3192476"/>
            <a:ext cx="1631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Route Table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C487B6F2-AEDB-236F-0B65-D0A12AF08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521" y="4570191"/>
            <a:ext cx="1631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Route Table</a:t>
            </a:r>
          </a:p>
        </p:txBody>
      </p:sp>
      <p:pic>
        <p:nvPicPr>
          <p:cNvPr id="24" name="Graphic 63" descr="Internet gateway resource icon for the Amazon VPC service.&#10;">
            <a:extLst>
              <a:ext uri="{FF2B5EF4-FFF2-40B4-BE49-F238E27FC236}">
                <a16:creationId xmlns:a16="http://schemas.microsoft.com/office/drawing/2014/main" id="{C9E5DE28-3CCD-A3AC-6D1C-9F6C92E0C7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66369" y="1427509"/>
            <a:ext cx="457200" cy="457200"/>
          </a:xfrm>
          <a:prstGeom prst="rect">
            <a:avLst/>
          </a:prstGeom>
        </p:spPr>
      </p:pic>
      <p:sp>
        <p:nvSpPr>
          <p:cNvPr id="37" name="TextBox 17">
            <a:extLst>
              <a:ext uri="{FF2B5EF4-FFF2-40B4-BE49-F238E27FC236}">
                <a16:creationId xmlns:a16="http://schemas.microsoft.com/office/drawing/2014/main" id="{4013FC21-A650-C5FA-1471-CC1F3E84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790" y="4969555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grpSp>
        <p:nvGrpSpPr>
          <p:cNvPr id="46" name="Group 1" descr="Horizontal arrows.">
            <a:extLst>
              <a:ext uri="{FF2B5EF4-FFF2-40B4-BE49-F238E27FC236}">
                <a16:creationId xmlns:a16="http://schemas.microsoft.com/office/drawing/2014/main" id="{F6F9DF18-8308-CDF1-63A5-151739E9BAD1}"/>
              </a:ext>
            </a:extLst>
          </p:cNvPr>
          <p:cNvGrpSpPr/>
          <p:nvPr/>
        </p:nvGrpSpPr>
        <p:grpSpPr>
          <a:xfrm>
            <a:off x="5293004" y="2075686"/>
            <a:ext cx="1755471" cy="2283574"/>
            <a:chOff x="-1721961" y="1804102"/>
            <a:chExt cx="1755471" cy="2283574"/>
          </a:xfrm>
        </p:grpSpPr>
        <p:cxnSp>
          <p:nvCxnSpPr>
            <p:cNvPr id="47" name="Straight Arrow Connector 55" descr="Left pointing horizontal arrow. ">
              <a:extLst>
                <a:ext uri="{FF2B5EF4-FFF2-40B4-BE49-F238E27FC236}">
                  <a16:creationId xmlns:a16="http://schemas.microsoft.com/office/drawing/2014/main" id="{9BF05377-359A-286C-265C-BD6D3914AC25}"/>
                </a:ext>
              </a:extLst>
            </p:cNvPr>
            <p:cNvCxnSpPr>
              <a:cxnSpLocks/>
            </p:cNvCxnSpPr>
            <p:nvPr/>
          </p:nvCxnSpPr>
          <p:spPr>
            <a:xfrm>
              <a:off x="-1721961" y="2605712"/>
              <a:ext cx="1709213" cy="127890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54" descr="Right pointing horizontal arrow.">
              <a:extLst>
                <a:ext uri="{FF2B5EF4-FFF2-40B4-BE49-F238E27FC236}">
                  <a16:creationId xmlns:a16="http://schemas.microsoft.com/office/drawing/2014/main" id="{2D8F420E-FF5B-6DBC-A0B5-C1A09A0C2C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07434" y="1804102"/>
              <a:ext cx="540944" cy="76598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53" descr="Horizontal line">
              <a:extLst>
                <a:ext uri="{FF2B5EF4-FFF2-40B4-BE49-F238E27FC236}">
                  <a16:creationId xmlns:a16="http://schemas.microsoft.com/office/drawing/2014/main" id="{6077F9F9-A767-711D-5492-CF56C717A74E}"/>
                </a:ext>
              </a:extLst>
            </p:cNvPr>
            <p:cNvCxnSpPr>
              <a:cxnSpLocks/>
            </p:cNvCxnSpPr>
            <p:nvPr/>
          </p:nvCxnSpPr>
          <p:spPr>
            <a:xfrm>
              <a:off x="-835073" y="4087676"/>
              <a:ext cx="82232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3" descr="Horizontal line">
            <a:extLst>
              <a:ext uri="{FF2B5EF4-FFF2-40B4-BE49-F238E27FC236}">
                <a16:creationId xmlns:a16="http://schemas.microsoft.com/office/drawing/2014/main" id="{2BC82F37-0062-7BF0-F8E8-A82DF8E8A5E7}"/>
              </a:ext>
            </a:extLst>
          </p:cNvPr>
          <p:cNvCxnSpPr>
            <a:cxnSpLocks/>
          </p:cNvCxnSpPr>
          <p:nvPr/>
        </p:nvCxnSpPr>
        <p:spPr>
          <a:xfrm>
            <a:off x="6179891" y="2965471"/>
            <a:ext cx="8223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3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2025-07-28T09:19:26Z</dcterms:created>
  <dcterms:modified xsi:type="dcterms:W3CDTF">2025-07-28T09:32:28Z</dcterms:modified>
</cp:coreProperties>
</file>