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C00F-1274-8B49-B388-CE246929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864E4-DDCF-8231-2D46-E0AEDF0B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4AF42-0B76-4739-EA68-FCA0C86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0D8B-EC02-F2F8-51F7-EBB58C5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2BEE-DC38-F6EA-8FB6-FBA51EF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4DA0D-988F-CB6F-4F55-8A04BC9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058F1-D5D8-621F-0845-DE5E0902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2AEA3-405F-F99B-AEB3-8D15B2F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EE-E27E-3334-ABE6-B03F523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28001-D4E1-7E41-5F9D-345CA69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19FF5-EAC9-A4DF-7C5E-0B028E7D0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95357-FBD6-5843-BF30-5EB6CE6E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8DBA6-4813-9086-3E71-F0663EA5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0C562-D592-A3A8-B55A-8EF497D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2AAA-A6D1-2435-CBB5-7D5D742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3783-B858-A687-86E2-E3FAF63E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E36CF-CF38-E490-E409-E584B0A2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F58FE-FFC5-4FB0-2196-A3E4ACF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9B5CD-12C4-C2FD-707F-6DFD358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21F3-9B3B-DBD0-6B86-BE8C28C1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98E9-13EC-6C70-8322-D5BD237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1FA2F-7B7F-D4E1-B7F4-C6D36A8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1E72-1EF8-0587-E22E-81AFD638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4553D-7B62-7160-0043-8EC53CD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B7A2-C76D-B338-FFD2-B22C1054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15D8-7195-FC09-242C-39BDFDC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CBBE-21A3-ADF5-BDEF-D4C4117E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56440-FC98-F951-16C8-4A39535F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67574-AE1C-1145-7713-44B9B5E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306EE-55EE-6620-2288-782A0A05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8137-FAE4-9FB1-3E42-F5B3A45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6144-8C66-A988-38C8-FF16F8D1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754FD-6B83-B432-8F88-6449A68E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0CD9A-A455-4F4C-E006-23889C51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C6687-0343-7E20-3E8B-7E73FD89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ED0E2F-A8E6-F04E-A37B-CC85FCE28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A8E36A-6304-AD69-E801-E3A8D5C7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EC151-270C-B9CC-4B3D-86A0CD17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DC5B2-2010-0DB5-2023-DF72A89F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2BB1-B66C-551C-E1DC-D8233B8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D4D5E-349C-AD0B-D986-9BE64B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00B33-3A6D-3BE8-CC01-54C3850F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F56CD-0CD4-6DE6-5D1F-E8506F9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0E4E2-51FD-AD1C-255D-F61948B9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73AE9-60E7-16B6-B898-A7F60B0B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A808-BB7A-1E35-52DC-22BFDC66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42DA5-807F-1A04-E71C-BE5D72F1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C30E1-506C-7889-F7A9-12DD566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9ABCF-50E5-5875-2C60-E40B5340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9C1A1-E8D8-CFE6-441B-A35E20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00C0-6B35-34BE-E976-EB6448F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13141-8801-5753-0222-D793CEB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70CA-52EA-5B76-73C9-5BC1118B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9900-C6A6-8353-F5DC-337D938C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E5801-90AE-6199-94B6-A5E85FC8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567BF-B1F1-3EEC-7291-2A65A32F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F1FFB-8647-7A41-24D0-F0C898FD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558FA-C8D5-7322-8DCD-73DAAFA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AD6DF-FB0D-00CA-D18F-D944644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5F1AF-5989-CDE4-3599-724A8FAF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F506-75D2-D959-188F-1D31FBFA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CBE8-E96A-F958-2C3E-2969BFE05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220FE-73CF-A762-00DE-B47D0560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 descr="Virtual private cloud (VPC) group.">
            <a:extLst>
              <a:ext uri="{FF2B5EF4-FFF2-40B4-BE49-F238E27FC236}">
                <a16:creationId xmlns:a16="http://schemas.microsoft.com/office/drawing/2014/main" id="{ED74BF46-554D-6CA5-7650-F63D307360D9}"/>
              </a:ext>
            </a:extLst>
          </p:cNvPr>
          <p:cNvGrpSpPr/>
          <p:nvPr/>
        </p:nvGrpSpPr>
        <p:grpSpPr>
          <a:xfrm>
            <a:off x="2460271" y="1653888"/>
            <a:ext cx="6419842" cy="3776603"/>
            <a:chOff x="2283292" y="2618864"/>
            <a:chExt cx="6595514" cy="4433513"/>
          </a:xfrm>
        </p:grpSpPr>
        <p:sp>
          <p:nvSpPr>
            <p:cNvPr id="11" name="Rectangle 69">
              <a:extLst>
                <a:ext uri="{FF2B5EF4-FFF2-40B4-BE49-F238E27FC236}">
                  <a16:creationId xmlns:a16="http://schemas.microsoft.com/office/drawing/2014/main" id="{A838D749-31BF-2B68-CBAB-EA0CC81E633C}"/>
                </a:ext>
              </a:extLst>
            </p:cNvPr>
            <p:cNvSpPr/>
            <p:nvPr/>
          </p:nvSpPr>
          <p:spPr>
            <a:xfrm>
              <a:off x="2283292" y="2618864"/>
              <a:ext cx="6595514" cy="443351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" name="Graphic 70" descr="VPC group icon. ">
              <a:extLst>
                <a:ext uri="{FF2B5EF4-FFF2-40B4-BE49-F238E27FC236}">
                  <a16:creationId xmlns:a16="http://schemas.microsoft.com/office/drawing/2014/main" id="{11E16426-A9BA-FF4C-56CE-9AE9089E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" name="Group 1" descr="AWS Cloud group with AWS logo.">
            <a:extLst>
              <a:ext uri="{FF2B5EF4-FFF2-40B4-BE49-F238E27FC236}">
                <a16:creationId xmlns:a16="http://schemas.microsoft.com/office/drawing/2014/main" id="{FD2B1B2B-73BE-4BE3-701D-4A61756D43CA}"/>
              </a:ext>
            </a:extLst>
          </p:cNvPr>
          <p:cNvGrpSpPr/>
          <p:nvPr/>
        </p:nvGrpSpPr>
        <p:grpSpPr>
          <a:xfrm>
            <a:off x="2130688" y="1206990"/>
            <a:ext cx="7050975" cy="4494202"/>
            <a:chOff x="355599" y="1512744"/>
            <a:chExt cx="8150990" cy="4814014"/>
          </a:xfrm>
        </p:grpSpPr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D88A9782-1CEA-89EE-75F7-ADE249D2D474}"/>
                </a:ext>
              </a:extLst>
            </p:cNvPr>
            <p:cNvSpPr/>
            <p:nvPr/>
          </p:nvSpPr>
          <p:spPr>
            <a:xfrm>
              <a:off x="355599" y="1512744"/>
              <a:ext cx="8150990" cy="481401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55" descr="AWS Cloud group icon with AWS logo.">
              <a:extLst>
                <a:ext uri="{FF2B5EF4-FFF2-40B4-BE49-F238E27FC236}">
                  <a16:creationId xmlns:a16="http://schemas.microsoft.com/office/drawing/2014/main" id="{10E66F08-1302-2F05-BC31-FC3C56E6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13" name="Group 9" descr="Public subnet group.">
            <a:extLst>
              <a:ext uri="{FF2B5EF4-FFF2-40B4-BE49-F238E27FC236}">
                <a16:creationId xmlns:a16="http://schemas.microsoft.com/office/drawing/2014/main" id="{E14EF6F5-328C-CCEA-E06F-6333D87EC6EA}"/>
              </a:ext>
            </a:extLst>
          </p:cNvPr>
          <p:cNvGrpSpPr/>
          <p:nvPr/>
        </p:nvGrpSpPr>
        <p:grpSpPr>
          <a:xfrm>
            <a:off x="2710668" y="2166752"/>
            <a:ext cx="1928838" cy="3037359"/>
            <a:chOff x="6147454" y="2618864"/>
            <a:chExt cx="1928838" cy="3037359"/>
          </a:xfrm>
        </p:grpSpPr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ACFBDD73-167C-CB66-238B-2E268824B03A}"/>
                </a:ext>
              </a:extLst>
            </p:cNvPr>
            <p:cNvSpPr/>
            <p:nvPr/>
          </p:nvSpPr>
          <p:spPr>
            <a:xfrm>
              <a:off x="6147454" y="2618864"/>
              <a:ext cx="1928838" cy="3037359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74" descr="Public subnet group icon. ">
              <a:extLst>
                <a:ext uri="{FF2B5EF4-FFF2-40B4-BE49-F238E27FC236}">
                  <a16:creationId xmlns:a16="http://schemas.microsoft.com/office/drawing/2014/main" id="{5AD450AB-5B6B-EB8B-6B8F-58C1811A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19" name="Group 8" descr="Private subnet group.">
            <a:extLst>
              <a:ext uri="{FF2B5EF4-FFF2-40B4-BE49-F238E27FC236}">
                <a16:creationId xmlns:a16="http://schemas.microsoft.com/office/drawing/2014/main" id="{020A277F-CCC7-D539-4715-EA2E55D2D559}"/>
              </a:ext>
            </a:extLst>
          </p:cNvPr>
          <p:cNvGrpSpPr/>
          <p:nvPr/>
        </p:nvGrpSpPr>
        <p:grpSpPr>
          <a:xfrm>
            <a:off x="4717899" y="2169871"/>
            <a:ext cx="1928838" cy="3034240"/>
            <a:chOff x="4215623" y="2618865"/>
            <a:chExt cx="1928838" cy="3034240"/>
          </a:xfrm>
        </p:grpSpPr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A196AA3E-5546-DD2D-A534-95E6F9D438FE}"/>
                </a:ext>
              </a:extLst>
            </p:cNvPr>
            <p:cNvSpPr/>
            <p:nvPr/>
          </p:nvSpPr>
          <p:spPr>
            <a:xfrm>
              <a:off x="4215623" y="2618865"/>
              <a:ext cx="1928838" cy="303424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1" name="Graphic 72" descr="Private subnet group icon. ">
              <a:extLst>
                <a:ext uri="{FF2B5EF4-FFF2-40B4-BE49-F238E27FC236}">
                  <a16:creationId xmlns:a16="http://schemas.microsoft.com/office/drawing/2014/main" id="{9D185599-2D80-DDDD-510C-AAE54F01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Graphic 75" descr="NAT gateway resource icon for the Amazon VPC service.&#10;">
            <a:extLst>
              <a:ext uri="{FF2B5EF4-FFF2-40B4-BE49-F238E27FC236}">
                <a16:creationId xmlns:a16="http://schemas.microsoft.com/office/drawing/2014/main" id="{7C6F9C5F-857B-20A3-BEE3-517E03C3E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48521" y="2675298"/>
            <a:ext cx="457200" cy="457200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FC6427D6-3F4E-74AC-0FBC-C75D6608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44" y="311845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60300068-D51D-1290-AD63-1FB1085E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00" y="1839937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220BFD52-123B-8A91-FA41-DF899868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858916" y="4304150"/>
            <a:ext cx="476313" cy="4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C9E5DE28-3CCD-A3AC-6D1C-9F6C92E0C7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27575" y="1425287"/>
            <a:ext cx="457200" cy="457200"/>
          </a:xfrm>
          <a:prstGeom prst="rect">
            <a:avLst/>
          </a:prstGeom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4013FC21-A650-C5FA-1471-CC1F3E84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250" y="443127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2" name="Graphic 46" descr="Instance instance icon for the Amazon EC2 service.">
            <a:extLst>
              <a:ext uri="{FF2B5EF4-FFF2-40B4-BE49-F238E27FC236}">
                <a16:creationId xmlns:a16="http://schemas.microsoft.com/office/drawing/2014/main" id="{ABFDEEF9-7EC9-6CED-B007-AC244A0CF9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48521" y="4347165"/>
            <a:ext cx="457200" cy="457200"/>
          </a:xfrm>
          <a:prstGeom prst="rect">
            <a:avLst/>
          </a:prstGeom>
        </p:spPr>
      </p:pic>
      <p:sp>
        <p:nvSpPr>
          <p:cNvPr id="3" name="TextBox 17">
            <a:extLst>
              <a:ext uri="{FF2B5EF4-FFF2-40B4-BE49-F238E27FC236}">
                <a16:creationId xmlns:a16="http://schemas.microsoft.com/office/drawing/2014/main" id="{8A4E5D3E-5E5A-87E1-C0E0-11DA5D3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63" y="4807071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Instance</a:t>
            </a:r>
          </a:p>
        </p:txBody>
      </p:sp>
      <p:pic>
        <p:nvPicPr>
          <p:cNvPr id="4" name="Graphic 46" descr="Instance instance icon for the Amazon EC2 service.">
            <a:extLst>
              <a:ext uri="{FF2B5EF4-FFF2-40B4-BE49-F238E27FC236}">
                <a16:creationId xmlns:a16="http://schemas.microsoft.com/office/drawing/2014/main" id="{608F428E-9D6B-203F-453D-153570D3C1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871965" y="3200400"/>
            <a:ext cx="457200" cy="4572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1A0AA150-5B33-F8F5-BFFE-AA8CABD9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087" y="3202948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  <p:grpSp>
        <p:nvGrpSpPr>
          <p:cNvPr id="6" name="Group 8" descr="Private subnet group.">
            <a:extLst>
              <a:ext uri="{FF2B5EF4-FFF2-40B4-BE49-F238E27FC236}">
                <a16:creationId xmlns:a16="http://schemas.microsoft.com/office/drawing/2014/main" id="{6F6DACED-31D5-986C-CF14-10541CEE1E26}"/>
              </a:ext>
            </a:extLst>
          </p:cNvPr>
          <p:cNvGrpSpPr/>
          <p:nvPr/>
        </p:nvGrpSpPr>
        <p:grpSpPr>
          <a:xfrm>
            <a:off x="6710566" y="2176686"/>
            <a:ext cx="1928838" cy="3034240"/>
            <a:chOff x="4215623" y="2618865"/>
            <a:chExt cx="1928838" cy="3034240"/>
          </a:xfrm>
        </p:grpSpPr>
        <p:sp>
          <p:nvSpPr>
            <p:cNvPr id="16" name="Rectangle 71">
              <a:extLst>
                <a:ext uri="{FF2B5EF4-FFF2-40B4-BE49-F238E27FC236}">
                  <a16:creationId xmlns:a16="http://schemas.microsoft.com/office/drawing/2014/main" id="{D6A7670B-E990-01FC-6B70-AE72B2974C15}"/>
                </a:ext>
              </a:extLst>
            </p:cNvPr>
            <p:cNvSpPr/>
            <p:nvPr/>
          </p:nvSpPr>
          <p:spPr>
            <a:xfrm>
              <a:off x="4215623" y="2618865"/>
              <a:ext cx="1928838" cy="303424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17" name="Graphic 72" descr="Private subnet group icon. ">
              <a:extLst>
                <a:ext uri="{FF2B5EF4-FFF2-40B4-BE49-F238E27FC236}">
                  <a16:creationId xmlns:a16="http://schemas.microsoft.com/office/drawing/2014/main" id="{47358AEE-6793-79D2-5600-D2C9574AD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18" name="Graphic 50" descr="Auto scaling resource icon for the Amazon EC2 service.">
            <a:extLst>
              <a:ext uri="{FF2B5EF4-FFF2-40B4-BE49-F238E27FC236}">
                <a16:creationId xmlns:a16="http://schemas.microsoft.com/office/drawing/2014/main" id="{04F4EAF5-D2CB-16D8-1125-E2576C195C9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68276" y="3755782"/>
            <a:ext cx="457200" cy="457200"/>
          </a:xfrm>
          <a:prstGeom prst="rect">
            <a:avLst/>
          </a:prstGeom>
        </p:spPr>
      </p:pic>
      <p:sp>
        <p:nvSpPr>
          <p:cNvPr id="26" name="TextBox 17">
            <a:extLst>
              <a:ext uri="{FF2B5EF4-FFF2-40B4-BE49-F238E27FC236}">
                <a16:creationId xmlns:a16="http://schemas.microsoft.com/office/drawing/2014/main" id="{6A6FB3A7-227A-0089-A3AE-D696DEC8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091" y="3845882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Auto-Scaling</a:t>
            </a:r>
          </a:p>
        </p:txBody>
      </p:sp>
      <p:pic>
        <p:nvPicPr>
          <p:cNvPr id="29" name="Graphic 40" descr="Multi-AZ resource icon for the Amazon RDS service.">
            <a:extLst>
              <a:ext uri="{FF2B5EF4-FFF2-40B4-BE49-F238E27FC236}">
                <a16:creationId xmlns:a16="http://schemas.microsoft.com/office/drawing/2014/main" id="{FF00C881-9E4A-F0C8-46A8-6F1A70C2B6E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446385" y="3465206"/>
            <a:ext cx="457200" cy="457200"/>
          </a:xfrm>
          <a:prstGeom prst="rect">
            <a:avLst/>
          </a:prstGeom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FC4761B9-57A9-3D0B-82BD-2F597A6B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9879" y="3919257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Multi-AZ</a:t>
            </a:r>
          </a:p>
        </p:txBody>
      </p:sp>
      <p:sp>
        <p:nvSpPr>
          <p:cNvPr id="33" name="TextBox 17">
            <a:extLst>
              <a:ext uri="{FF2B5EF4-FFF2-40B4-BE49-F238E27FC236}">
                <a16:creationId xmlns:a16="http://schemas.microsoft.com/office/drawing/2014/main" id="{BDAD6AFA-5019-EA14-48E0-73D17569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5963" y="403324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External ELB</a:t>
            </a:r>
          </a:p>
        </p:txBody>
      </p:sp>
      <p:pic>
        <p:nvPicPr>
          <p:cNvPr id="34" name="Graphic 6" descr="Elastic Load Balancing service icon.">
            <a:extLst>
              <a:ext uri="{FF2B5EF4-FFF2-40B4-BE49-F238E27FC236}">
                <a16:creationId xmlns:a16="http://schemas.microsoft.com/office/drawing/2014/main" id="{339B571B-0D9F-7989-7FDB-EE93B6821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3429408" y="3497501"/>
            <a:ext cx="476313" cy="4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6" descr="Elastic Load Balancing service icon.">
            <a:extLst>
              <a:ext uri="{FF2B5EF4-FFF2-40B4-BE49-F238E27FC236}">
                <a16:creationId xmlns:a16="http://schemas.microsoft.com/office/drawing/2014/main" id="{F36172A3-EDFA-7093-6BC7-58CDB38B3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4862414" y="2632919"/>
            <a:ext cx="476313" cy="4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17">
            <a:extLst>
              <a:ext uri="{FF2B5EF4-FFF2-40B4-BE49-F238E27FC236}">
                <a16:creationId xmlns:a16="http://schemas.microsoft.com/office/drawing/2014/main" id="{3C5543A8-B5AF-1A54-6841-243B51296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92" y="2763486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ELB</a:t>
            </a:r>
          </a:p>
        </p:txBody>
      </p:sp>
    </p:spTree>
    <p:extLst>
      <p:ext uri="{BB962C8B-B14F-4D97-AF65-F5344CB8AC3E}">
        <p14:creationId xmlns:p14="http://schemas.microsoft.com/office/powerpoint/2010/main" val="141463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24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2025-07-28T09:19:26Z</dcterms:created>
  <dcterms:modified xsi:type="dcterms:W3CDTF">2025-07-29T07:20:21Z</dcterms:modified>
</cp:coreProperties>
</file>