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7" d="100"/>
          <a:sy n="77" d="100"/>
        </p:scale>
        <p:origin x="-76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34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17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0163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4067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962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575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859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20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921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365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40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BDCF7-4E34-46F4-A11E-8B7471D8E306}" type="datetimeFigureOut">
              <a:rPr lang="ko-KR" altLang="en-US" smtClean="0"/>
              <a:t>2019-07-18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602ED-D13B-4A3B-AFAE-D08E8964FC2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4207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2936265" y="3853614"/>
            <a:ext cx="10801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책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중고 책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6" name="직사각형 5"/>
          <p:cNvSpPr/>
          <p:nvPr/>
        </p:nvSpPr>
        <p:spPr>
          <a:xfrm>
            <a:off x="5096505" y="2476195"/>
            <a:ext cx="10801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회원</a:t>
            </a:r>
            <a:endParaRPr lang="ko-KR" altLang="en-US" sz="1400" b="1" dirty="0"/>
          </a:p>
        </p:txBody>
      </p:sp>
      <p:sp>
        <p:nvSpPr>
          <p:cNvPr id="7" name="직사각형 6"/>
          <p:cNvSpPr/>
          <p:nvPr/>
        </p:nvSpPr>
        <p:spPr>
          <a:xfrm>
            <a:off x="6739395" y="836712"/>
            <a:ext cx="10801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구매목록</a:t>
            </a:r>
            <a:endParaRPr lang="ko-KR" altLang="en-US" sz="1400" b="1" dirty="0"/>
          </a:p>
        </p:txBody>
      </p:sp>
      <p:sp>
        <p:nvSpPr>
          <p:cNvPr id="8" name="직사각형 7"/>
          <p:cNvSpPr/>
          <p:nvPr/>
        </p:nvSpPr>
        <p:spPr>
          <a:xfrm>
            <a:off x="5096505" y="3921736"/>
            <a:ext cx="10801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구매완료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2924716" y="2489615"/>
            <a:ext cx="10801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책</a:t>
            </a:r>
            <a:endParaRPr lang="en-US" altLang="ko-KR" sz="1400" b="1" dirty="0" smtClean="0"/>
          </a:p>
          <a:p>
            <a:pPr algn="ctr"/>
            <a:r>
              <a:rPr lang="en-US" altLang="ko-KR" sz="1400" b="1" dirty="0" smtClean="0"/>
              <a:t>(</a:t>
            </a:r>
            <a:r>
              <a:rPr lang="ko-KR" altLang="en-US" sz="1400" b="1" dirty="0" smtClean="0"/>
              <a:t>새 책</a:t>
            </a:r>
            <a:r>
              <a:rPr lang="en-US" altLang="ko-KR" sz="1400" b="1" dirty="0" smtClean="0"/>
              <a:t>)</a:t>
            </a:r>
            <a:endParaRPr lang="ko-KR" altLang="en-US" sz="1400" b="1" dirty="0"/>
          </a:p>
        </p:txBody>
      </p:sp>
      <p:sp>
        <p:nvSpPr>
          <p:cNvPr id="11" name="직사각형 10"/>
          <p:cNvSpPr/>
          <p:nvPr/>
        </p:nvSpPr>
        <p:spPr>
          <a:xfrm>
            <a:off x="4016385" y="3212976"/>
            <a:ext cx="108012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서점</a:t>
            </a:r>
            <a:endParaRPr lang="ko-KR" altLang="en-US" sz="1400" b="1" dirty="0"/>
          </a:p>
        </p:txBody>
      </p:sp>
      <p:sp>
        <p:nvSpPr>
          <p:cNvPr id="12" name="직사각형 11"/>
          <p:cNvSpPr/>
          <p:nvPr/>
        </p:nvSpPr>
        <p:spPr>
          <a:xfrm>
            <a:off x="2924716" y="4941168"/>
            <a:ext cx="10801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err="1" smtClean="0"/>
              <a:t>중고책</a:t>
            </a:r>
            <a:r>
              <a:rPr lang="ko-KR" altLang="en-US" sz="1400" b="1" dirty="0" smtClean="0"/>
              <a:t> </a:t>
            </a:r>
            <a:endParaRPr lang="en-US" altLang="ko-KR" sz="1400" b="1" dirty="0" smtClean="0"/>
          </a:p>
          <a:p>
            <a:pPr algn="ctr"/>
            <a:r>
              <a:rPr lang="ko-KR" altLang="en-US" sz="1400" b="1" dirty="0" smtClean="0"/>
              <a:t>상품등록</a:t>
            </a:r>
            <a:endParaRPr lang="ko-KR" altLang="en-US" sz="1400" b="1" dirty="0"/>
          </a:p>
        </p:txBody>
      </p:sp>
      <p:sp>
        <p:nvSpPr>
          <p:cNvPr id="13" name="직사각형 12"/>
          <p:cNvSpPr/>
          <p:nvPr/>
        </p:nvSpPr>
        <p:spPr>
          <a:xfrm>
            <a:off x="2924716" y="1412776"/>
            <a:ext cx="1080120" cy="43204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/>
              <a:t>신간 도서</a:t>
            </a:r>
            <a:endParaRPr lang="ko-KR" altLang="en-US" sz="1400" b="1" dirty="0"/>
          </a:p>
        </p:txBody>
      </p:sp>
      <p:sp>
        <p:nvSpPr>
          <p:cNvPr id="2" name="타원 1"/>
          <p:cNvSpPr/>
          <p:nvPr/>
        </p:nvSpPr>
        <p:spPr>
          <a:xfrm>
            <a:off x="1691680" y="1844824"/>
            <a:ext cx="1080120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책 제목</a:t>
            </a:r>
            <a:r>
              <a:rPr lang="en-US" altLang="ko-KR" sz="1200" dirty="0" smtClean="0">
                <a:solidFill>
                  <a:schemeClr val="tx1"/>
                </a:solidFill>
              </a:rPr>
              <a:t>(PK)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5" name="타원 14"/>
          <p:cNvSpPr/>
          <p:nvPr/>
        </p:nvSpPr>
        <p:spPr>
          <a:xfrm>
            <a:off x="1240559" y="2129575"/>
            <a:ext cx="1080120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>
                <a:solidFill>
                  <a:schemeClr val="tx1"/>
                </a:solidFill>
              </a:rPr>
              <a:t>작가 이름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1125711" y="2548203"/>
            <a:ext cx="1080120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출판사</a:t>
            </a:r>
            <a:endParaRPr lang="en-US" altLang="ko-KR" sz="1200" dirty="0" smtClean="0">
              <a:solidFill>
                <a:schemeClr val="tx1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1124515" y="2919195"/>
            <a:ext cx="1080120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 smtClean="0">
                <a:solidFill>
                  <a:schemeClr val="tx1"/>
                </a:solidFill>
              </a:rPr>
              <a:t>출판일시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700499" y="3284984"/>
            <a:ext cx="1080120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재고수량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23528" y="1876657"/>
            <a:ext cx="1080120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장르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1733401" y="3485430"/>
            <a:ext cx="1080120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옮긴이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타원 20"/>
          <p:cNvSpPr/>
          <p:nvPr/>
        </p:nvSpPr>
        <p:spPr>
          <a:xfrm>
            <a:off x="2758480" y="3196375"/>
            <a:ext cx="1080120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리뷰</a:t>
            </a:r>
            <a:r>
              <a:rPr lang="en-US" altLang="ko-KR" sz="1200" dirty="0" smtClean="0">
                <a:solidFill>
                  <a:schemeClr val="tx1"/>
                </a:solidFill>
              </a:rPr>
              <a:t>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타원 21"/>
          <p:cNvSpPr/>
          <p:nvPr/>
        </p:nvSpPr>
        <p:spPr>
          <a:xfrm>
            <a:off x="2051720" y="2838248"/>
            <a:ext cx="1080120" cy="3600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</a:rPr>
              <a:t>리뷰</a:t>
            </a:r>
            <a:r>
              <a:rPr lang="en-US" altLang="ko-KR" sz="1200" dirty="0" smtClean="0">
                <a:solidFill>
                  <a:schemeClr val="tx1"/>
                </a:solidFill>
              </a:rPr>
              <a:t>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885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그룹 34"/>
          <p:cNvGrpSpPr/>
          <p:nvPr/>
        </p:nvGrpSpPr>
        <p:grpSpPr>
          <a:xfrm>
            <a:off x="747123" y="1835693"/>
            <a:ext cx="7040168" cy="3135603"/>
            <a:chOff x="747123" y="1835693"/>
            <a:chExt cx="7040168" cy="3135603"/>
          </a:xfrm>
        </p:grpSpPr>
        <p:cxnSp>
          <p:nvCxnSpPr>
            <p:cNvPr id="16" name="직선 연결선 15"/>
            <p:cNvCxnSpPr>
              <a:endCxn id="8" idx="5"/>
            </p:cNvCxnSpPr>
            <p:nvPr/>
          </p:nvCxnSpPr>
          <p:spPr>
            <a:xfrm flipH="1" flipV="1">
              <a:off x="2110671" y="2290209"/>
              <a:ext cx="2452710" cy="1138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3" idx="4"/>
            </p:cNvCxnSpPr>
            <p:nvPr/>
          </p:nvCxnSpPr>
          <p:spPr>
            <a:xfrm flipH="1" flipV="1">
              <a:off x="3354524" y="2368194"/>
              <a:ext cx="1217476" cy="106080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4" idx="4"/>
            </p:cNvCxnSpPr>
            <p:nvPr/>
          </p:nvCxnSpPr>
          <p:spPr>
            <a:xfrm flipV="1">
              <a:off x="4572000" y="2368193"/>
              <a:ext cx="582724" cy="104200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endCxn id="5" idx="3"/>
            </p:cNvCxnSpPr>
            <p:nvPr/>
          </p:nvCxnSpPr>
          <p:spPr>
            <a:xfrm flipV="1">
              <a:off x="4572000" y="2331171"/>
              <a:ext cx="1849551" cy="10937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6" idx="2"/>
            </p:cNvCxnSpPr>
            <p:nvPr/>
          </p:nvCxnSpPr>
          <p:spPr>
            <a:xfrm>
              <a:off x="4563381" y="3429000"/>
              <a:ext cx="1626414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endCxn id="11" idx="1"/>
            </p:cNvCxnSpPr>
            <p:nvPr/>
          </p:nvCxnSpPr>
          <p:spPr>
            <a:xfrm>
              <a:off x="4563381" y="3424914"/>
              <a:ext cx="1858170" cy="10918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0"/>
            </p:cNvCxnSpPr>
            <p:nvPr/>
          </p:nvCxnSpPr>
          <p:spPr>
            <a:xfrm>
              <a:off x="4563381" y="3410201"/>
              <a:ext cx="591343" cy="10285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9" idx="0"/>
            </p:cNvCxnSpPr>
            <p:nvPr/>
          </p:nvCxnSpPr>
          <p:spPr>
            <a:xfrm flipH="1">
              <a:off x="3354524" y="3424914"/>
              <a:ext cx="1208857" cy="10138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12" idx="7"/>
            </p:cNvCxnSpPr>
            <p:nvPr/>
          </p:nvCxnSpPr>
          <p:spPr>
            <a:xfrm flipH="1">
              <a:off x="2110671" y="3424914"/>
              <a:ext cx="2452710" cy="109186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endCxn id="7" idx="6"/>
            </p:cNvCxnSpPr>
            <p:nvPr/>
          </p:nvCxnSpPr>
          <p:spPr>
            <a:xfrm flipH="1" flipV="1">
              <a:off x="2344619" y="3410202"/>
              <a:ext cx="2227381" cy="187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직사각형 1"/>
            <p:cNvSpPr/>
            <p:nvPr/>
          </p:nvSpPr>
          <p:spPr>
            <a:xfrm>
              <a:off x="3764633" y="3105415"/>
              <a:ext cx="1597496" cy="6389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책</a:t>
              </a:r>
              <a:endParaRPr lang="en-US" altLang="ko-KR" b="1" dirty="0" smtClean="0"/>
            </a:p>
            <a:p>
              <a:pPr algn="ctr"/>
              <a:r>
                <a:rPr lang="en-US" altLang="ko-KR" b="1" dirty="0" smtClean="0"/>
                <a:t>(</a:t>
              </a:r>
              <a:r>
                <a:rPr lang="ko-KR" altLang="en-US" b="1" dirty="0" smtClean="0"/>
                <a:t>새 책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  <p:sp>
          <p:nvSpPr>
            <p:cNvPr id="3" name="타원 2"/>
            <p:cNvSpPr/>
            <p:nvPr/>
          </p:nvSpPr>
          <p:spPr>
            <a:xfrm>
              <a:off x="2555776" y="1835695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책 제목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(PK)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타원 3"/>
            <p:cNvSpPr/>
            <p:nvPr/>
          </p:nvSpPr>
          <p:spPr>
            <a:xfrm>
              <a:off x="4355976" y="1835694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작가 이름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5" name="타원 4"/>
            <p:cNvSpPr/>
            <p:nvPr/>
          </p:nvSpPr>
          <p:spPr>
            <a:xfrm>
              <a:off x="6187603" y="1876655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출판사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189795" y="3162750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 smtClean="0">
                  <a:solidFill>
                    <a:schemeClr val="tx1"/>
                  </a:solidFill>
                </a:rPr>
                <a:t>출판일시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47123" y="3143952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재고수량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47123" y="1835693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장르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555776" y="4438796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옮긴이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355976" y="4438795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리뷰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187603" y="4438794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리뷰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47123" y="4438797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가격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8794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/>
        </p:nvGrpSpPr>
        <p:grpSpPr>
          <a:xfrm>
            <a:off x="747123" y="1273238"/>
            <a:ext cx="7040168" cy="3698058"/>
            <a:chOff x="747123" y="1273238"/>
            <a:chExt cx="7040168" cy="3698058"/>
          </a:xfrm>
        </p:grpSpPr>
        <p:cxnSp>
          <p:nvCxnSpPr>
            <p:cNvPr id="16" name="직선 연결선 15"/>
            <p:cNvCxnSpPr>
              <a:endCxn id="8" idx="5"/>
            </p:cNvCxnSpPr>
            <p:nvPr/>
          </p:nvCxnSpPr>
          <p:spPr>
            <a:xfrm flipH="1" flipV="1">
              <a:off x="2110671" y="2290209"/>
              <a:ext cx="2452710" cy="113879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>
              <a:endCxn id="3" idx="4"/>
            </p:cNvCxnSpPr>
            <p:nvPr/>
          </p:nvCxnSpPr>
          <p:spPr>
            <a:xfrm flipH="1" flipV="1">
              <a:off x="3354524" y="2368194"/>
              <a:ext cx="1217476" cy="106080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>
              <a:endCxn id="4" idx="4"/>
            </p:cNvCxnSpPr>
            <p:nvPr/>
          </p:nvCxnSpPr>
          <p:spPr>
            <a:xfrm flipV="1">
              <a:off x="4572000" y="2368193"/>
              <a:ext cx="582724" cy="104200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>
              <a:endCxn id="5" idx="3"/>
            </p:cNvCxnSpPr>
            <p:nvPr/>
          </p:nvCxnSpPr>
          <p:spPr>
            <a:xfrm flipV="1">
              <a:off x="4572000" y="2331171"/>
              <a:ext cx="1849551" cy="10937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>
              <a:endCxn id="6" idx="2"/>
            </p:cNvCxnSpPr>
            <p:nvPr/>
          </p:nvCxnSpPr>
          <p:spPr>
            <a:xfrm>
              <a:off x="4563381" y="3429000"/>
              <a:ext cx="1626414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/>
            <p:cNvCxnSpPr>
              <a:endCxn id="11" idx="1"/>
            </p:cNvCxnSpPr>
            <p:nvPr/>
          </p:nvCxnSpPr>
          <p:spPr>
            <a:xfrm>
              <a:off x="4563381" y="3424914"/>
              <a:ext cx="1858170" cy="10918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/>
            <p:cNvCxnSpPr>
              <a:endCxn id="10" idx="0"/>
            </p:cNvCxnSpPr>
            <p:nvPr/>
          </p:nvCxnSpPr>
          <p:spPr>
            <a:xfrm>
              <a:off x="4563381" y="3410201"/>
              <a:ext cx="591343" cy="10285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>
              <a:endCxn id="9" idx="0"/>
            </p:cNvCxnSpPr>
            <p:nvPr/>
          </p:nvCxnSpPr>
          <p:spPr>
            <a:xfrm flipH="1">
              <a:off x="3354524" y="3424914"/>
              <a:ext cx="1208857" cy="10138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>
              <a:endCxn id="12" idx="7"/>
            </p:cNvCxnSpPr>
            <p:nvPr/>
          </p:nvCxnSpPr>
          <p:spPr>
            <a:xfrm flipH="1">
              <a:off x="2110671" y="3424914"/>
              <a:ext cx="2452710" cy="1091866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/>
            <p:cNvCxnSpPr>
              <a:endCxn id="7" idx="6"/>
            </p:cNvCxnSpPr>
            <p:nvPr/>
          </p:nvCxnSpPr>
          <p:spPr>
            <a:xfrm flipH="1" flipV="1">
              <a:off x="2344619" y="3410202"/>
              <a:ext cx="2227381" cy="1879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타원 4"/>
            <p:cNvSpPr/>
            <p:nvPr/>
          </p:nvSpPr>
          <p:spPr>
            <a:xfrm>
              <a:off x="6187603" y="1876655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출판사</a:t>
              </a:r>
              <a:endParaRPr lang="en-US" altLang="ko-KR" sz="16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6" name="타원 5"/>
            <p:cNvSpPr/>
            <p:nvPr/>
          </p:nvSpPr>
          <p:spPr>
            <a:xfrm>
              <a:off x="6189795" y="3162750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출판일기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" name="타원 6"/>
            <p:cNvSpPr/>
            <p:nvPr/>
          </p:nvSpPr>
          <p:spPr>
            <a:xfrm>
              <a:off x="747123" y="3143952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재고수량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" name="타원 7"/>
            <p:cNvSpPr/>
            <p:nvPr/>
          </p:nvSpPr>
          <p:spPr>
            <a:xfrm>
              <a:off x="747123" y="1835693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장르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" name="타원 8"/>
            <p:cNvSpPr/>
            <p:nvPr/>
          </p:nvSpPr>
          <p:spPr>
            <a:xfrm>
              <a:off x="2555776" y="4438796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옮긴이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" name="타원 9"/>
            <p:cNvSpPr/>
            <p:nvPr/>
          </p:nvSpPr>
          <p:spPr>
            <a:xfrm>
              <a:off x="4355976" y="4438795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리뷰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1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타원 10"/>
            <p:cNvSpPr/>
            <p:nvPr/>
          </p:nvSpPr>
          <p:spPr>
            <a:xfrm>
              <a:off x="6187603" y="4438794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리뷰</a:t>
              </a:r>
              <a:r>
                <a:rPr lang="en-US" altLang="ko-KR" sz="1600" dirty="0" smtClean="0">
                  <a:solidFill>
                    <a:schemeClr val="tx1"/>
                  </a:solidFill>
                </a:rPr>
                <a:t>2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2" name="타원 11"/>
            <p:cNvSpPr/>
            <p:nvPr/>
          </p:nvSpPr>
          <p:spPr>
            <a:xfrm>
              <a:off x="747123" y="4438797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가격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연결선 13"/>
            <p:cNvCxnSpPr>
              <a:endCxn id="27" idx="4"/>
            </p:cNvCxnSpPr>
            <p:nvPr/>
          </p:nvCxnSpPr>
          <p:spPr>
            <a:xfrm flipH="1" flipV="1">
              <a:off x="4255075" y="1805737"/>
              <a:ext cx="308306" cy="16232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>
              <a:endCxn id="29" idx="4"/>
            </p:cNvCxnSpPr>
            <p:nvPr/>
          </p:nvCxnSpPr>
          <p:spPr>
            <a:xfrm flipV="1">
              <a:off x="4563381" y="1835693"/>
              <a:ext cx="1732142" cy="158922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>
              <a:endCxn id="25" idx="4"/>
            </p:cNvCxnSpPr>
            <p:nvPr/>
          </p:nvCxnSpPr>
          <p:spPr>
            <a:xfrm flipH="1" flipV="1">
              <a:off x="2344619" y="1835692"/>
              <a:ext cx="2218762" cy="15892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타원 24"/>
            <p:cNvSpPr/>
            <p:nvPr/>
          </p:nvSpPr>
          <p:spPr>
            <a:xfrm>
              <a:off x="1545871" y="1303193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smtClean="0">
                  <a:solidFill>
                    <a:schemeClr val="tx1"/>
                  </a:solidFill>
                </a:rPr>
                <a:t>시퀀스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3456327" y="1273238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구매자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496775" y="1303194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판매자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3764633" y="3105415"/>
              <a:ext cx="1597496" cy="63899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b="1" dirty="0" smtClean="0"/>
                <a:t>책</a:t>
              </a:r>
              <a:endParaRPr lang="en-US" altLang="ko-KR" b="1" dirty="0" smtClean="0"/>
            </a:p>
            <a:p>
              <a:pPr algn="ctr"/>
              <a:r>
                <a:rPr lang="en-US" altLang="ko-KR" b="1" dirty="0" smtClean="0"/>
                <a:t>(</a:t>
              </a:r>
              <a:r>
                <a:rPr lang="ko-KR" altLang="en-US" b="1" dirty="0" smtClean="0"/>
                <a:t>중</a:t>
              </a:r>
              <a:r>
                <a:rPr lang="ko-KR" altLang="en-US" b="1" dirty="0"/>
                <a:t>고</a:t>
              </a:r>
              <a:r>
                <a:rPr lang="ko-KR" altLang="en-US" b="1" dirty="0" smtClean="0"/>
                <a:t> </a:t>
              </a:r>
              <a:r>
                <a:rPr lang="ko-KR" altLang="en-US" b="1" dirty="0" smtClean="0"/>
                <a:t>책</a:t>
              </a:r>
              <a:r>
                <a:rPr lang="en-US" altLang="ko-KR" b="1" dirty="0" smtClean="0"/>
                <a:t>)</a:t>
              </a:r>
              <a:endParaRPr lang="ko-KR" altLang="en-US" b="1" dirty="0"/>
            </a:p>
          </p:txBody>
        </p:sp>
        <p:sp>
          <p:nvSpPr>
            <p:cNvPr id="4" name="타원 3"/>
            <p:cNvSpPr/>
            <p:nvPr/>
          </p:nvSpPr>
          <p:spPr>
            <a:xfrm>
              <a:off x="4355976" y="1835694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작가 이름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" name="타원 2"/>
            <p:cNvSpPr/>
            <p:nvPr/>
          </p:nvSpPr>
          <p:spPr>
            <a:xfrm>
              <a:off x="2555776" y="1835695"/>
              <a:ext cx="1597496" cy="53249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smtClean="0">
                  <a:solidFill>
                    <a:schemeClr val="tx1"/>
                  </a:solidFill>
                </a:rPr>
                <a:t>책 </a:t>
              </a:r>
              <a:r>
                <a:rPr lang="ko-KR" altLang="en-US" sz="1600" dirty="0" smtClean="0">
                  <a:solidFill>
                    <a:schemeClr val="tx1"/>
                  </a:solidFill>
                </a:rPr>
                <a:t>제목</a:t>
              </a:r>
              <a:endParaRPr lang="ko-KR" altLang="en-US" sz="16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128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764704"/>
            <a:ext cx="3157061" cy="1428064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2780927"/>
            <a:ext cx="3157061" cy="1660603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016385" y="3212976"/>
            <a:ext cx="1080120" cy="43204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서점</a:t>
            </a:r>
            <a:endParaRPr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976330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79</Words>
  <Application>Microsoft Office PowerPoint</Application>
  <PresentationFormat>화면 슬라이드 쇼(4:3)</PresentationFormat>
  <Paragraphs>48</Paragraphs>
  <Slides>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5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Mirim</dc:creator>
  <cp:lastModifiedBy>Mirim</cp:lastModifiedBy>
  <cp:revision>11</cp:revision>
  <dcterms:created xsi:type="dcterms:W3CDTF">2019-07-11T02:40:34Z</dcterms:created>
  <dcterms:modified xsi:type="dcterms:W3CDTF">2019-07-18T06:02:25Z</dcterms:modified>
</cp:coreProperties>
</file>