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D2158-7049-49EC-8710-5161D062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68B41-2710-4A73-956B-06E1630C4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FCA76-C486-46D9-920A-3D6BA0DF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F5D-4A8B-41D2-B401-FC05FD3DAD0E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57D1C-4BF4-4B70-82A9-23E0855A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11068-5693-4490-81EF-F1488B31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FD1-9B1D-493C-8911-208031D6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0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CAE8-E1D6-4C8B-B356-D06E1979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A1A28-1582-4B22-8906-2919F417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2284D-AA17-4132-85A0-EE4ED8E5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F5D-4A8B-41D2-B401-FC05FD3DAD0E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EC9AB-41B2-42B9-B0DF-DF024576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EF358-A5D5-4CFD-9246-4F4663A0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FD1-9B1D-493C-8911-208031D6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2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B2DD3E-AC90-4CAE-B29B-969F35087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E01A3-00C7-4404-8D76-8CDD53A6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E56D3-00A4-4867-99C6-B81B1577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F5D-4A8B-41D2-B401-FC05FD3DAD0E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AADE4-D3BD-4A87-88AA-BFA48F1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DA049-519A-4090-BC0F-F109834E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FD1-9B1D-493C-8911-208031D6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3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DE5E4-5F81-4D67-9519-B9CE7794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97ADF-9082-46EC-A239-F1318587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98509-5EF0-4695-9E8F-397971CB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F5D-4A8B-41D2-B401-FC05FD3DAD0E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8032E-1AB4-4113-AFFD-D79B8045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E220A-EA81-48D6-BAC0-A64693F0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FD1-9B1D-493C-8911-208031D6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639A2-FD4B-47B8-975A-A0A15011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AB724-130D-4164-B0F3-8D5437F07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545E6-2120-4F17-9109-08D30A80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F5D-4A8B-41D2-B401-FC05FD3DAD0E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B2E8A-517E-48CE-8927-1DBB53CF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72DEF-E8C8-4938-8C9D-23CFE44B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FD1-9B1D-493C-8911-208031D6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2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0FB02-A033-46C3-901C-0396E707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71C42-69A2-4153-BE48-CB3881824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71FE03-91E1-499D-8613-EC4932900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7936-7D60-4CBB-94FF-CD959209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F5D-4A8B-41D2-B401-FC05FD3DAD0E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0C85AF-1A77-4D61-82A0-52F3E3AF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D09D5-BDD1-44F0-9BDC-C294B7A3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FD1-9B1D-493C-8911-208031D6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59E1D-CF0D-4718-9932-FE3CCD7D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913F7-DB0A-47F8-9A21-716DBE5E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F8403-D2EE-44C2-AE98-20DEB3FA2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83624-F7DB-4B37-A17A-FB681ACFC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E9D4EF-B147-4725-B5F9-3581788C0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75FC55-B9AC-4B14-84CE-8EE3CE79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F5D-4A8B-41D2-B401-FC05FD3DAD0E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10C96D-C060-4FA9-AD29-E037D66E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779A8-41E1-42A0-83EE-FBCD8F03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FD1-9B1D-493C-8911-208031D6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C63AE-612F-4AE6-A630-6E4DFC8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106B0B-79B4-4819-A3E7-0447BA39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F5D-4A8B-41D2-B401-FC05FD3DAD0E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1628FD-A503-4EA2-BCC9-5488122B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6C491-7A22-4988-BB46-AEA4F150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FD1-9B1D-493C-8911-208031D6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EB9417-4562-4139-8862-6B97F721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F5D-4A8B-41D2-B401-FC05FD3DAD0E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BFCFC9-947C-4038-9839-EA31C128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13F87-C3B2-43A6-8C3C-1099B54B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FD1-9B1D-493C-8911-208031D6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1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9EAF-3D72-4ADB-B9C1-2CD8F0A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DA3FA-E404-439E-861B-767B5D57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6C749-E25F-435C-8A14-50B722CF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B0E5D-F21E-4B6D-8995-500C6064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F5D-4A8B-41D2-B401-FC05FD3DAD0E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94532-8AE4-417A-83D8-33189608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5102E-7EE1-4162-8946-B5CC2200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FD1-9B1D-493C-8911-208031D6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5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4145-B693-4206-8763-6FF6C0A3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2DEC5-10CA-41FD-92D1-8A73ACBCB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B1F99C-8892-48E1-BAE8-92E0F917C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1B4876-6075-4FB3-ACDD-C6619C6D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F5D-4A8B-41D2-B401-FC05FD3DAD0E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A285E-AF4A-43CE-8FF5-AEE6AC2B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6728E-DD4A-440C-AF04-2A6113B6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FD1-9B1D-493C-8911-208031D6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0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F78DB2-436A-4075-A6A8-A4123AD0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8BFF0-2A47-45E1-86EB-103B53194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A2D85-C958-4753-8E2D-4AD8A4013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9F5D-4A8B-41D2-B401-FC05FD3DAD0E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DF593-EAA3-4D7C-B885-2CB0E9520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F058A-C96C-41E0-81A7-09CFA94EB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2FD1-9B1D-493C-8911-208031D6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0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D85C28-6BD8-41EE-8BAA-5574E47F3F73}"/>
              </a:ext>
            </a:extLst>
          </p:cNvPr>
          <p:cNvSpPr/>
          <p:nvPr/>
        </p:nvSpPr>
        <p:spPr>
          <a:xfrm>
            <a:off x="524435" y="268387"/>
            <a:ext cx="11353800" cy="1147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Raw Data</a:t>
            </a:r>
            <a:r>
              <a:rPr lang="en-US" altLang="ko-KR" dirty="0"/>
              <a:t> : </a:t>
            </a:r>
          </a:p>
          <a:p>
            <a:pPr algn="ctr"/>
            <a:r>
              <a:rPr lang="ko-KR" altLang="en-US" dirty="0"/>
              <a:t>제주도의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~ 30</a:t>
            </a:r>
            <a:r>
              <a:rPr lang="ko-KR" altLang="en-US" dirty="0"/>
              <a:t>일의 버스 운행 데이터</a:t>
            </a:r>
            <a:endParaRPr lang="en-US" altLang="ko-KR" dirty="0"/>
          </a:p>
          <a:p>
            <a:pPr algn="ctr"/>
            <a:r>
              <a:rPr lang="en-US" altLang="ko-KR" dirty="0"/>
              <a:t>Size = 415,423 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165A20-6A37-446A-9A20-A06C7743834C}"/>
              </a:ext>
            </a:extLst>
          </p:cNvPr>
          <p:cNvSpPr/>
          <p:nvPr/>
        </p:nvSpPr>
        <p:spPr>
          <a:xfrm>
            <a:off x="516592" y="2790136"/>
            <a:ext cx="2268070" cy="11474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Zero_df</a:t>
            </a:r>
            <a:r>
              <a:rPr lang="en-US" altLang="ko-KR" sz="1400" dirty="0"/>
              <a:t> : </a:t>
            </a:r>
          </a:p>
          <a:p>
            <a:pPr algn="ctr"/>
            <a:r>
              <a:rPr lang="en-US" altLang="ko-KR" sz="1400" dirty="0"/>
              <a:t>Raw Data </a:t>
            </a:r>
            <a:r>
              <a:rPr lang="ko-KR" altLang="en-US" sz="1400" dirty="0"/>
              <a:t>중 </a:t>
            </a:r>
            <a:endParaRPr lang="en-US" altLang="ko-KR" sz="1400" dirty="0"/>
          </a:p>
          <a:p>
            <a:pPr algn="ctr"/>
            <a:r>
              <a:rPr lang="en-US" altLang="ko-KR" sz="1400" dirty="0"/>
              <a:t>1</a:t>
            </a:r>
            <a:r>
              <a:rPr lang="ko-KR" altLang="en-US" sz="1400" dirty="0"/>
              <a:t>회 운행된 정류소 제외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예측모델 생성불가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Size = 0.2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4B6C2A-E4DE-462C-8CCB-2DA1A981B13A}"/>
              </a:ext>
            </a:extLst>
          </p:cNvPr>
          <p:cNvSpPr/>
          <p:nvPr/>
        </p:nvSpPr>
        <p:spPr>
          <a:xfrm>
            <a:off x="2784662" y="2790136"/>
            <a:ext cx="2232211" cy="1147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Data:</a:t>
            </a:r>
          </a:p>
          <a:p>
            <a:pPr algn="ctr"/>
            <a:r>
              <a:rPr lang="en-US" altLang="ko-KR" dirty="0"/>
              <a:t>Size = 0.2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6C3B94-9440-4B43-B16B-4F139FF7C11E}"/>
              </a:ext>
            </a:extLst>
          </p:cNvPr>
          <p:cNvSpPr/>
          <p:nvPr/>
        </p:nvSpPr>
        <p:spPr>
          <a:xfrm>
            <a:off x="5025838" y="2791318"/>
            <a:ext cx="6853518" cy="1147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 (1)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Category Columns</a:t>
            </a:r>
            <a:r>
              <a:rPr lang="ko-KR" altLang="en-US" dirty="0"/>
              <a:t>의 고유데이터 포함</a:t>
            </a:r>
            <a:endParaRPr lang="en-US" altLang="ko-KR" dirty="0"/>
          </a:p>
          <a:p>
            <a:pPr algn="ctr"/>
            <a:r>
              <a:rPr lang="en-US" altLang="ko-KR" dirty="0"/>
              <a:t>Size = 0.8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3D89E1-CFCC-490A-BE36-8A9562AA2E1C}"/>
              </a:ext>
            </a:extLst>
          </p:cNvPr>
          <p:cNvSpPr/>
          <p:nvPr/>
        </p:nvSpPr>
        <p:spPr>
          <a:xfrm>
            <a:off x="7175127" y="5258385"/>
            <a:ext cx="4695264" cy="1147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 (2)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Category Columns</a:t>
            </a:r>
            <a:r>
              <a:rPr lang="ko-KR" altLang="en-US" dirty="0"/>
              <a:t>의 고유데이터 포함</a:t>
            </a:r>
            <a:endParaRPr lang="en-US" altLang="ko-KR" dirty="0"/>
          </a:p>
          <a:p>
            <a:pPr algn="ctr"/>
            <a:r>
              <a:rPr lang="en-US" altLang="ko-KR" dirty="0"/>
              <a:t>Size = 0.8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20000-4AD8-447C-AAEA-1D969B134B45}"/>
              </a:ext>
            </a:extLst>
          </p:cNvPr>
          <p:cNvSpPr/>
          <p:nvPr/>
        </p:nvSpPr>
        <p:spPr>
          <a:xfrm>
            <a:off x="5016873" y="5258386"/>
            <a:ext cx="2158254" cy="11474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Validation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en-US" altLang="ko-KR" sz="1400" dirty="0"/>
              <a:t>Train Data(1)</a:t>
            </a:r>
            <a:r>
              <a:rPr lang="ko-KR" altLang="en-US" sz="1400" dirty="0"/>
              <a:t>에서 </a:t>
            </a:r>
            <a:endParaRPr lang="en-US" altLang="ko-KR" sz="1400" dirty="0"/>
          </a:p>
          <a:p>
            <a:pPr algn="ctr"/>
            <a:r>
              <a:rPr lang="ko-KR" altLang="en-US" sz="1400" dirty="0"/>
              <a:t>랜덤하게 검증용 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 추출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0.2</a:t>
            </a:r>
          </a:p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A40E7B-8694-48A7-8CFB-6C6CAD63E53C}"/>
              </a:ext>
            </a:extLst>
          </p:cNvPr>
          <p:cNvSpPr/>
          <p:nvPr/>
        </p:nvSpPr>
        <p:spPr>
          <a:xfrm>
            <a:off x="524435" y="5258385"/>
            <a:ext cx="2723590" cy="1147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 </a:t>
            </a:r>
            <a:r>
              <a:rPr lang="ko-KR" altLang="en-US" dirty="0"/>
              <a:t>생성 및 검증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9F5FD9-2E8C-4278-9509-7ED82193FA98}"/>
              </a:ext>
            </a:extLst>
          </p:cNvPr>
          <p:cNvCxnSpPr>
            <a:cxnSpLocks/>
          </p:cNvCxnSpPr>
          <p:nvPr/>
        </p:nvCxnSpPr>
        <p:spPr>
          <a:xfrm>
            <a:off x="5610785" y="1748063"/>
            <a:ext cx="0" cy="68081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70F69BE-53B0-42A5-85DF-5AAE6C22E0D9}"/>
              </a:ext>
            </a:extLst>
          </p:cNvPr>
          <p:cNvCxnSpPr>
            <a:cxnSpLocks/>
          </p:cNvCxnSpPr>
          <p:nvPr/>
        </p:nvCxnSpPr>
        <p:spPr>
          <a:xfrm flipH="1">
            <a:off x="8452598" y="4385080"/>
            <a:ext cx="1" cy="83462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5F1B88-2EA3-4BCE-A5AF-B14B546B6748}"/>
              </a:ext>
            </a:extLst>
          </p:cNvPr>
          <p:cNvCxnSpPr>
            <a:cxnSpLocks/>
          </p:cNvCxnSpPr>
          <p:nvPr/>
        </p:nvCxnSpPr>
        <p:spPr>
          <a:xfrm flipH="1">
            <a:off x="3624542" y="5788081"/>
            <a:ext cx="995083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F0FAFDE-2B42-4529-B64D-0388A9F3D1D4}"/>
              </a:ext>
            </a:extLst>
          </p:cNvPr>
          <p:cNvCxnSpPr>
            <a:cxnSpLocks/>
          </p:cNvCxnSpPr>
          <p:nvPr/>
        </p:nvCxnSpPr>
        <p:spPr>
          <a:xfrm flipH="1" flipV="1">
            <a:off x="2320178" y="4185055"/>
            <a:ext cx="1" cy="730306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7FDF8CA-D933-4EFE-800B-185E90B695F1}"/>
              </a:ext>
            </a:extLst>
          </p:cNvPr>
          <p:cNvSpPr txBox="1"/>
          <p:nvPr/>
        </p:nvSpPr>
        <p:spPr>
          <a:xfrm>
            <a:off x="6096000" y="1748063"/>
            <a:ext cx="480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에서 </a:t>
            </a:r>
            <a:r>
              <a:rPr lang="en-US" altLang="ko-KR" dirty="0"/>
              <a:t>Train, Test, Zero df</a:t>
            </a:r>
            <a:r>
              <a:rPr lang="ko-KR" altLang="en-US" dirty="0"/>
              <a:t>로 나눔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84690A-64A6-4193-A004-23FCDAB9DE97}"/>
              </a:ext>
            </a:extLst>
          </p:cNvPr>
          <p:cNvSpPr txBox="1"/>
          <p:nvPr/>
        </p:nvSpPr>
        <p:spPr>
          <a:xfrm>
            <a:off x="6467475" y="3963905"/>
            <a:ext cx="438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Data</a:t>
            </a:r>
            <a:r>
              <a:rPr lang="ko-KR" altLang="en-US" dirty="0"/>
              <a:t>에서 </a:t>
            </a:r>
            <a:r>
              <a:rPr lang="en-US" altLang="ko-KR" dirty="0"/>
              <a:t>Validation Data</a:t>
            </a:r>
            <a:r>
              <a:rPr lang="ko-KR" altLang="en-US" dirty="0"/>
              <a:t>로 나눔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3D7C44-1E6B-47F5-8DCA-309872F150B4}"/>
              </a:ext>
            </a:extLst>
          </p:cNvPr>
          <p:cNvSpPr txBox="1"/>
          <p:nvPr/>
        </p:nvSpPr>
        <p:spPr>
          <a:xfrm>
            <a:off x="2128837" y="6425524"/>
            <a:ext cx="498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Data</a:t>
            </a:r>
            <a:r>
              <a:rPr lang="ko-KR" altLang="en-US" dirty="0"/>
              <a:t>와 </a:t>
            </a:r>
            <a:r>
              <a:rPr lang="en-US" altLang="ko-KR" dirty="0"/>
              <a:t>Validation Data</a:t>
            </a:r>
            <a:r>
              <a:rPr lang="ko-KR" altLang="en-US" dirty="0"/>
              <a:t>로 </a:t>
            </a:r>
            <a:r>
              <a:rPr lang="en-US" altLang="ko-KR" dirty="0"/>
              <a:t>Model</a:t>
            </a:r>
            <a:r>
              <a:rPr lang="ko-KR" altLang="en-US" dirty="0"/>
              <a:t> 생성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610BE1-CE39-4A70-8B86-42E750454ABC}"/>
              </a:ext>
            </a:extLst>
          </p:cNvPr>
          <p:cNvSpPr txBox="1"/>
          <p:nvPr/>
        </p:nvSpPr>
        <p:spPr>
          <a:xfrm>
            <a:off x="467585" y="4902207"/>
            <a:ext cx="460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생성된 </a:t>
            </a:r>
            <a:r>
              <a:rPr lang="en-US" altLang="ko-KR" dirty="0"/>
              <a:t>Model</a:t>
            </a:r>
            <a:r>
              <a:rPr lang="ko-KR" altLang="en-US" dirty="0"/>
              <a:t>을 </a:t>
            </a: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 Data</a:t>
            </a:r>
            <a:r>
              <a:rPr lang="ko-KR" altLang="en-US" dirty="0"/>
              <a:t>에 적용 </a:t>
            </a:r>
          </a:p>
        </p:txBody>
      </p:sp>
    </p:spTree>
    <p:extLst>
      <p:ext uri="{BB962C8B-B14F-4D97-AF65-F5344CB8AC3E}">
        <p14:creationId xmlns:p14="http://schemas.microsoft.com/office/powerpoint/2010/main" val="273418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128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현민</dc:creator>
  <cp:lastModifiedBy>김 현민</cp:lastModifiedBy>
  <cp:revision>7</cp:revision>
  <dcterms:created xsi:type="dcterms:W3CDTF">2020-04-13T04:46:45Z</dcterms:created>
  <dcterms:modified xsi:type="dcterms:W3CDTF">2020-04-13T08:23:35Z</dcterms:modified>
</cp:coreProperties>
</file>