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80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7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7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9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9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6A9674-703C-1DFA-0B51-CEA2F613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528" y="2761128"/>
            <a:ext cx="5316071" cy="667871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effectLst/>
                <a:latin typeface="Raleway" pitchFamily="2" charset="0"/>
              </a:rPr>
              <a:t>Challenge 1 - Steve's Car Showroom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A6A44-8308-44C4-7A2E-6A87EC3D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" y="1971149"/>
            <a:ext cx="5019250" cy="316918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556B864-C270-840A-3760-B804435700CA}"/>
              </a:ext>
            </a:extLst>
          </p:cNvPr>
          <p:cNvSpPr txBox="1">
            <a:spLocks/>
          </p:cNvSpPr>
          <p:nvPr/>
        </p:nvSpPr>
        <p:spPr>
          <a:xfrm>
            <a:off x="824754" y="537883"/>
            <a:ext cx="7503458" cy="66787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800" b="1" i="0" u="none" strike="noStrike" dirty="0">
                <a:effectLst/>
                <a:latin typeface="Montserrat" panose="00000500000000000000" pitchFamily="2" charset="0"/>
              </a:rPr>
              <a:t>SQL Challenges</a:t>
            </a:r>
          </a:p>
          <a:p>
            <a:pPr algn="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F5B76-1A1A-7B08-D2D1-F646B6B03BB6}"/>
              </a:ext>
            </a:extLst>
          </p:cNvPr>
          <p:cNvSpPr txBox="1"/>
          <p:nvPr/>
        </p:nvSpPr>
        <p:spPr>
          <a:xfrm>
            <a:off x="9586806" y="3675529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By: JUI ROY</a:t>
            </a:r>
          </a:p>
        </p:txBody>
      </p:sp>
    </p:spTree>
    <p:extLst>
      <p:ext uri="{BB962C8B-B14F-4D97-AF65-F5344CB8AC3E}">
        <p14:creationId xmlns:p14="http://schemas.microsoft.com/office/powerpoint/2010/main" val="6586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CC3-6099-4026-C707-94A7E8EB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461247"/>
            <a:ext cx="10493188" cy="2294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DF06C-5F53-9AF7-BCDD-43E7A11D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977" y="2051984"/>
            <a:ext cx="6445624" cy="344963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3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6C959-23BE-CFA3-37CE-58E70E63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3" y="472190"/>
            <a:ext cx="3861225" cy="260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72A2E-C4E8-192C-55C2-868A135A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946" y="1335513"/>
            <a:ext cx="3251795" cy="1921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73858-60AF-FD79-BD55-A01E77B0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298" y="3365559"/>
            <a:ext cx="4519052" cy="2720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C2D2E-A1FA-A071-F237-F9094C834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656" y="4877098"/>
            <a:ext cx="348264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ADFB61-F2DB-B436-282F-29AD9BDA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0" y="318586"/>
            <a:ext cx="3912399" cy="241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82C59-477E-2CB3-F23A-2C6A670B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40" y="1568374"/>
            <a:ext cx="2743438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CC5B7-4623-F994-530D-D2DCB9409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60" y="3307394"/>
            <a:ext cx="4519052" cy="2819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A35A8-2D5D-245A-ECCF-CD9A4E5F4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908" y="4939089"/>
            <a:ext cx="3756986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5B503-9FFD-7C6C-F099-1E38E0D3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6" y="363617"/>
            <a:ext cx="3912621" cy="248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C19AE-F06A-A0B1-4FAA-FEAC5F98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9" y="1820760"/>
            <a:ext cx="2406849" cy="160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9FD64-8894-4AA0-4FC5-C5E59D0E4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2" t="3651" r="796"/>
          <a:stretch/>
        </p:blipFill>
        <p:spPr>
          <a:xfrm>
            <a:off x="5414683" y="2913529"/>
            <a:ext cx="4114800" cy="2844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4D1A5-DDF3-EBA1-A946-382235EA0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833" y="4753634"/>
            <a:ext cx="3288120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8277A-7A30-B52C-AB81-F7A4AB42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" t="5138" r="2024" b="8972"/>
          <a:stretch/>
        </p:blipFill>
        <p:spPr>
          <a:xfrm>
            <a:off x="600635" y="443393"/>
            <a:ext cx="4473389" cy="2703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DF3E3-5BC3-E05B-9D9F-5C7C74F3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61" y="2280813"/>
            <a:ext cx="2982456" cy="754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65028-0740-2FAC-73EE-FD8CEA9EC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6" b="8103"/>
          <a:stretch/>
        </p:blipFill>
        <p:spPr>
          <a:xfrm>
            <a:off x="5728447" y="3146612"/>
            <a:ext cx="4616824" cy="2703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84E076-A206-3700-3186-39D2A612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450" y="5397080"/>
            <a:ext cx="2512232" cy="8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4BA8-7E83-4A80-5383-6595061E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5" y="287689"/>
            <a:ext cx="4205311" cy="3043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CEB23-1A82-6D54-D920-661908E2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827" y="2145899"/>
            <a:ext cx="3520745" cy="647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5CCBB-6060-5154-95F2-A57D54D7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67" y="2962310"/>
            <a:ext cx="4205311" cy="3508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259BA-8378-59D1-337F-39351E9DB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993" y="5769917"/>
            <a:ext cx="283488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D094-14C9-9CEC-9FBF-B835911C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3153"/>
            <a:ext cx="10515600" cy="1577788"/>
          </a:xfrm>
        </p:spPr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9832843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114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Montserrat</vt:lpstr>
      <vt:lpstr>Raleway</vt:lpstr>
      <vt:lpstr>Depth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 Roy</dc:creator>
  <cp:lastModifiedBy>Jui Roy</cp:lastModifiedBy>
  <cp:revision>1</cp:revision>
  <dcterms:created xsi:type="dcterms:W3CDTF">2023-12-15T11:56:59Z</dcterms:created>
  <dcterms:modified xsi:type="dcterms:W3CDTF">2023-12-15T13:51:49Z</dcterms:modified>
</cp:coreProperties>
</file>