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3" r:id="rId5"/>
    <p:sldId id="267" r:id="rId6"/>
    <p:sldId id="269" r:id="rId7"/>
    <p:sldId id="270" r:id="rId8"/>
    <p:sldId id="273" r:id="rId9"/>
    <p:sldId id="275" r:id="rId10"/>
    <p:sldId id="274" r:id="rId11"/>
    <p:sldId id="272" r:id="rId12"/>
    <p:sldId id="259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4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7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8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3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2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8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9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C030C9-109F-4B20-B4D1-9119C99C918D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019D85-028A-48EB-B094-B377EFD3E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ui-thombr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ender2031/stackoverflow-tea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3354838"/>
            <a:ext cx="11449050" cy="1924049"/>
          </a:xfrm>
        </p:spPr>
        <p:txBody>
          <a:bodyPr>
            <a:noAutofit/>
          </a:bodyPr>
          <a:lstStyle/>
          <a:p>
            <a:pPr fontAlgn="base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Name : team9</a:t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Members 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Jui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Thombre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6C481F-6CBB-4C0B-B11C-3EB411C7F007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 txBox="1">
            <a:spLocks/>
          </p:cNvSpPr>
          <p:nvPr/>
        </p:nvSpPr>
        <p:spPr bwMode="gray">
          <a:xfrm>
            <a:off x="371475" y="728868"/>
            <a:ext cx="11449050" cy="1924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base"/>
            <a:r>
              <a:rPr lang="en-I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XENOX FANTASTIC FIVE HACKATHON</a:t>
            </a:r>
            <a:br>
              <a:rPr lang="en-I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2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composition &amp;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63531"/>
            <a:ext cx="9044122" cy="3416300"/>
          </a:xfrm>
        </p:spPr>
        <p:txBody>
          <a:bodyPr/>
          <a:lstStyle/>
          <a:p>
            <a:r>
              <a:rPr lang="en-IN" b="1" dirty="0" err="1" smtClean="0"/>
              <a:t>Jui</a:t>
            </a:r>
            <a:r>
              <a:rPr lang="en-IN" b="1" dirty="0" smtClean="0"/>
              <a:t> </a:t>
            </a:r>
            <a:r>
              <a:rPr lang="en-IN" b="1" dirty="0" err="1" smtClean="0"/>
              <a:t>Thombre</a:t>
            </a:r>
            <a:r>
              <a:rPr lang="en-IN" b="1" dirty="0" smtClean="0"/>
              <a:t> : </a:t>
            </a:r>
            <a:r>
              <a:rPr lang="en-IN" dirty="0" smtClean="0"/>
              <a:t>Currently working as Data </a:t>
            </a:r>
            <a:r>
              <a:rPr lang="en-IN" dirty="0"/>
              <a:t>A</a:t>
            </a:r>
            <a:r>
              <a:rPr lang="en-IN" dirty="0" smtClean="0"/>
              <a:t>nalyst in Edelweiss Financial Services since June 2018                                      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www.linkedin.com/in/jui-thombre/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18E02A-0D14-40A2-958C-4564DBA2DCF1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7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7" y="-125895"/>
            <a:ext cx="11449050" cy="1924049"/>
          </a:xfrm>
        </p:spPr>
        <p:txBody>
          <a:bodyPr>
            <a:noAutofit/>
          </a:bodyPr>
          <a:lstStyle/>
          <a:p>
            <a:pPr algn="ctr" fontAlgn="base"/>
            <a:r>
              <a:rPr lang="en-IN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CCFF520-99CC-4862-9089-B6959C1067F3}"/>
              </a:ext>
            </a:extLst>
          </p:cNvPr>
          <p:cNvSpPr/>
          <p:nvPr/>
        </p:nvSpPr>
        <p:spPr>
          <a:xfrm>
            <a:off x="0" y="6274191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4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Statement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785" y="1806331"/>
            <a:ext cx="8825659" cy="3416300"/>
          </a:xfrm>
        </p:spPr>
        <p:txBody>
          <a:bodyPr/>
          <a:lstStyle/>
          <a:p>
            <a:pPr algn="just"/>
            <a:r>
              <a:rPr lang="en-IN" dirty="0" smtClean="0"/>
              <a:t>In big teams, members can feel left out and hence a platform to help them interact with others can act as a catalyst to enhance team spirit and avoid miscommunications.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18E02A-0D14-40A2-958C-4564DBA2DCF1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: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16638"/>
            <a:ext cx="8825659" cy="3416300"/>
          </a:xfrm>
        </p:spPr>
        <p:txBody>
          <a:bodyPr/>
          <a:lstStyle/>
          <a:p>
            <a:pPr algn="just"/>
            <a:r>
              <a:rPr lang="en-IN" dirty="0"/>
              <a:t>An incentive based strategy to encourage people to participate and open up about the problems they face during work can be fruitful</a:t>
            </a:r>
            <a:r>
              <a:rPr lang="en-IN" dirty="0" smtClean="0"/>
              <a:t>.</a:t>
            </a:r>
          </a:p>
          <a:p>
            <a:pPr algn="just"/>
            <a:r>
              <a:rPr lang="en-IN" dirty="0" err="1" smtClean="0"/>
              <a:t>Github</a:t>
            </a:r>
            <a:r>
              <a:rPr lang="en-IN" dirty="0" smtClean="0"/>
              <a:t> : </a:t>
            </a:r>
            <a:r>
              <a:rPr lang="en-IN" dirty="0">
                <a:hlinkClick r:id="rId2"/>
              </a:rPr>
              <a:t>https://github.com/narender2031/stackoverflow-teams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18E02A-0D14-40A2-958C-4564DBA2DCF1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62" y="282007"/>
            <a:ext cx="8825659" cy="706964"/>
          </a:xfrm>
        </p:spPr>
        <p:txBody>
          <a:bodyPr>
            <a:noAutofit/>
          </a:bodyPr>
          <a:lstStyle/>
          <a:p>
            <a:pPr lvl="0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231" y="1242646"/>
            <a:ext cx="9372369" cy="481818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Users can signup and login to the </a:t>
            </a:r>
            <a:r>
              <a:rPr lang="en-IN" dirty="0"/>
              <a:t>T</a:t>
            </a:r>
            <a:r>
              <a:rPr lang="en-IN" dirty="0" smtClean="0"/>
              <a:t>eam Stack app, where he can post, edit and delete questions.</a:t>
            </a:r>
          </a:p>
          <a:p>
            <a:pPr algn="just"/>
            <a:r>
              <a:rPr lang="en-IN" dirty="0" smtClean="0"/>
              <a:t>Users can also answer some questions, as well as edit and delete answers.</a:t>
            </a:r>
          </a:p>
          <a:p>
            <a:pPr algn="just"/>
            <a:r>
              <a:rPr lang="en-IN" dirty="0" smtClean="0"/>
              <a:t>Person who posted the question can mark any number of answers as the correct answer and thus that question will be marked as ‘answered’.</a:t>
            </a:r>
          </a:p>
          <a:p>
            <a:pPr algn="just"/>
            <a:r>
              <a:rPr lang="en-IN" dirty="0" smtClean="0"/>
              <a:t>Apart from this, a user can like/dislike any question as per his choice.</a:t>
            </a:r>
          </a:p>
          <a:p>
            <a:pPr algn="just"/>
            <a:r>
              <a:rPr lang="en-IN" dirty="0" smtClean="0"/>
              <a:t>A user can also tag a person(</a:t>
            </a:r>
            <a:r>
              <a:rPr lang="en-IN" dirty="0" err="1" smtClean="0"/>
              <a:t>eg</a:t>
            </a:r>
            <a:r>
              <a:rPr lang="en-IN" dirty="0" smtClean="0"/>
              <a:t>: @username), and the tagged person will receive the respective notification.</a:t>
            </a:r>
          </a:p>
          <a:p>
            <a:pPr algn="just"/>
            <a:r>
              <a:rPr lang="en-IN" dirty="0" smtClean="0"/>
              <a:t>Activities like posting questions, answering them, receiving likes for a question,  and disliking a question will contribute to an incentive in form of an overall score for the user.</a:t>
            </a:r>
          </a:p>
          <a:p>
            <a:pPr algn="just"/>
            <a:r>
              <a:rPr lang="en-IN" dirty="0" smtClean="0"/>
              <a:t>According to these activities, the position of a user in the </a:t>
            </a:r>
            <a:r>
              <a:rPr lang="en-IN" dirty="0" err="1" smtClean="0"/>
              <a:t>leaderboard</a:t>
            </a:r>
            <a:r>
              <a:rPr lang="en-IN" dirty="0" smtClean="0"/>
              <a:t> will be affected.</a:t>
            </a:r>
          </a:p>
          <a:p>
            <a:pPr algn="just"/>
            <a:r>
              <a:rPr lang="en-IN" dirty="0" smtClean="0"/>
              <a:t>A user can also browse through all the users on the app and visit their profiles.</a:t>
            </a:r>
          </a:p>
          <a:p>
            <a:pPr algn="just"/>
            <a:r>
              <a:rPr lang="en-IN" dirty="0" smtClean="0"/>
              <a:t>A user can also edit his own profile and view a timeline of all his activities.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18E02A-0D14-40A2-958C-4564DBA2DCF1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8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6" b="5319"/>
          <a:stretch/>
        </p:blipFill>
        <p:spPr>
          <a:xfrm>
            <a:off x="573885" y="586153"/>
            <a:ext cx="11079033" cy="5627077"/>
          </a:xfrm>
        </p:spPr>
      </p:pic>
    </p:spTree>
    <p:extLst>
      <p:ext uri="{BB962C8B-B14F-4D97-AF65-F5344CB8AC3E}">
        <p14:creationId xmlns:p14="http://schemas.microsoft.com/office/powerpoint/2010/main" val="18368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9" b="6349"/>
          <a:stretch/>
        </p:blipFill>
        <p:spPr>
          <a:xfrm>
            <a:off x="443253" y="550986"/>
            <a:ext cx="11432223" cy="5263660"/>
          </a:xfrm>
        </p:spPr>
      </p:pic>
    </p:spTree>
    <p:extLst>
      <p:ext uri="{BB962C8B-B14F-4D97-AF65-F5344CB8AC3E}">
        <p14:creationId xmlns:p14="http://schemas.microsoft.com/office/powerpoint/2010/main" val="162056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6" b="6005"/>
          <a:stretch/>
        </p:blipFill>
        <p:spPr>
          <a:xfrm>
            <a:off x="457200" y="433754"/>
            <a:ext cx="11465170" cy="5427784"/>
          </a:xfrm>
        </p:spPr>
      </p:pic>
    </p:spTree>
    <p:extLst>
      <p:ext uri="{BB962C8B-B14F-4D97-AF65-F5344CB8AC3E}">
        <p14:creationId xmlns:p14="http://schemas.microsoft.com/office/powerpoint/2010/main" val="43608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62" y="282007"/>
            <a:ext cx="8825659" cy="706964"/>
          </a:xfrm>
        </p:spPr>
        <p:txBody>
          <a:bodyPr>
            <a:noAutofit/>
          </a:bodyPr>
          <a:lstStyle/>
          <a:p>
            <a:pPr lvl="0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prospects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231" y="1242646"/>
            <a:ext cx="9372369" cy="481818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Additional features like adding tags pertaining to a question can be incorporated.</a:t>
            </a:r>
          </a:p>
          <a:p>
            <a:pPr algn="just"/>
            <a:r>
              <a:rPr lang="en-IN" dirty="0" smtClean="0"/>
              <a:t>Adding a feature of private chat can also be useful.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18E02A-0D14-40A2-958C-4564DBA2DCF1}"/>
              </a:ext>
            </a:extLst>
          </p:cNvPr>
          <p:cNvSpPr/>
          <p:nvPr/>
        </p:nvSpPr>
        <p:spPr>
          <a:xfrm>
            <a:off x="0" y="6288259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0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AD43C-7FE4-4995-A12C-66AF27C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tech stack: Frameworks, technology and platforms to build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solution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69477"/>
            <a:ext cx="8825659" cy="4050323"/>
          </a:xfrm>
        </p:spPr>
        <p:txBody>
          <a:bodyPr>
            <a:normAutofit/>
          </a:bodyPr>
          <a:lstStyle/>
          <a:p>
            <a:r>
              <a:rPr lang="en-IN" b="1" dirty="0" smtClean="0"/>
              <a:t>Web console </a:t>
            </a:r>
            <a:r>
              <a:rPr lang="en-IN" dirty="0"/>
              <a:t>: </a:t>
            </a:r>
            <a:r>
              <a:rPr lang="en-IN" dirty="0" smtClean="0"/>
              <a:t>The web app is made with React and state management is done with help of </a:t>
            </a:r>
            <a:r>
              <a:rPr lang="en-IN" dirty="0" err="1" smtClean="0"/>
              <a:t>Redux</a:t>
            </a:r>
            <a:r>
              <a:rPr lang="en-IN" dirty="0" smtClean="0"/>
              <a:t>. </a:t>
            </a:r>
          </a:p>
          <a:p>
            <a:r>
              <a:rPr lang="en-IN" b="1" dirty="0" smtClean="0"/>
              <a:t>Backend </a:t>
            </a:r>
            <a:r>
              <a:rPr lang="en-IN" b="1" dirty="0"/>
              <a:t>&amp; </a:t>
            </a:r>
            <a:r>
              <a:rPr lang="en-IN" b="1" dirty="0" smtClean="0"/>
              <a:t>Database </a:t>
            </a:r>
            <a:r>
              <a:rPr lang="en-IN" dirty="0"/>
              <a:t>: </a:t>
            </a:r>
            <a:r>
              <a:rPr lang="en-IN" dirty="0" smtClean="0"/>
              <a:t>The </a:t>
            </a:r>
            <a:r>
              <a:rPr lang="en-IN" dirty="0" err="1" smtClean="0"/>
              <a:t>MongoDB</a:t>
            </a:r>
            <a:r>
              <a:rPr lang="en-IN" dirty="0" smtClean="0"/>
              <a:t> enabled </a:t>
            </a:r>
            <a:r>
              <a:rPr lang="en-IN" dirty="0"/>
              <a:t>backend </a:t>
            </a:r>
            <a:r>
              <a:rPr lang="en-IN" dirty="0" smtClean="0"/>
              <a:t>with Express, the rest API is used to </a:t>
            </a:r>
            <a:r>
              <a:rPr lang="en-IN" dirty="0"/>
              <a:t>maintain the information related to users, </a:t>
            </a:r>
            <a:r>
              <a:rPr lang="en-IN" dirty="0" smtClean="0"/>
              <a:t>questions, answers posted and the relevant notifications.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50821C-0FBC-4864-9651-3DCB9E9BD575}"/>
              </a:ext>
            </a:extLst>
          </p:cNvPr>
          <p:cNvSpPr/>
          <p:nvPr/>
        </p:nvSpPr>
        <p:spPr>
          <a:xfrm>
            <a:off x="0" y="6274191"/>
            <a:ext cx="12192000" cy="583809"/>
          </a:xfrm>
          <a:prstGeom prst="rect">
            <a:avLst/>
          </a:prstGeom>
          <a:solidFill>
            <a:srgbClr val="FFC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1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45242E60B9AA4AA1C98DA49A3F084B" ma:contentTypeVersion="2" ma:contentTypeDescription="Create a new document." ma:contentTypeScope="" ma:versionID="046baab20e5630c41b406c1c1d7ef29d">
  <xsd:schema xmlns:xsd="http://www.w3.org/2001/XMLSchema" xmlns:xs="http://www.w3.org/2001/XMLSchema" xmlns:p="http://schemas.microsoft.com/office/2006/metadata/properties" xmlns:ns3="ea56c70d-fc3e-4040-8235-023a5a4e3cf5" targetNamespace="http://schemas.microsoft.com/office/2006/metadata/properties" ma:root="true" ma:fieldsID="4baf5ca1a79975578781298370c376b9" ns3:_="">
    <xsd:import namespace="ea56c70d-fc3e-4040-8235-023a5a4e3c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c70d-fc3e-4040-8235-023a5a4e3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7BC63F-4456-4A9E-8D5A-740FA5B8D8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CF74ED-0FD9-4AB2-8993-F5CD185ED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56c70d-fc3e-4040-8235-023a5a4e3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C33C3F-92E1-488A-B677-58AF30262224}">
  <ds:schemaRefs>
    <ds:schemaRef ds:uri="ea56c70d-fc3e-4040-8235-023a5a4e3cf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366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Team Name : team9 Members : Jui Thombre</vt:lpstr>
      <vt:lpstr>Problem Statement</vt:lpstr>
      <vt:lpstr>Solution :</vt:lpstr>
      <vt:lpstr> User scenarios</vt:lpstr>
      <vt:lpstr>PowerPoint Presentation</vt:lpstr>
      <vt:lpstr>PowerPoint Presentation</vt:lpstr>
      <vt:lpstr>PowerPoint Presentation</vt:lpstr>
      <vt:lpstr> Future prospects</vt:lpstr>
      <vt:lpstr>Core tech stack: Frameworks, technology and platforms to build the solution</vt:lpstr>
      <vt:lpstr> Team composition &amp; Experience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What are you going to solve?</dc:title>
  <dc:creator>Cherish Santoshi</dc:creator>
  <cp:lastModifiedBy>sanjay</cp:lastModifiedBy>
  <cp:revision>45</cp:revision>
  <dcterms:created xsi:type="dcterms:W3CDTF">2020-01-22T07:39:59Z</dcterms:created>
  <dcterms:modified xsi:type="dcterms:W3CDTF">2020-07-12T15:46:28Z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0x010100FE45242E60B9AA4AA1C98DA49A3F084B</vt:lpwstr>
  </property>
</Properties>
</file>