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20436"/>
            <a:ext cx="7766936" cy="1646302"/>
          </a:xfrm>
        </p:spPr>
        <p:txBody>
          <a:bodyPr/>
          <a:lstStyle/>
          <a:p>
            <a:r>
              <a:rPr lang="en-US" dirty="0" smtClean="0"/>
              <a:t>Dungeon 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2445" y="4050833"/>
            <a:ext cx="4121558" cy="157073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ernard MT Condensed" panose="02050806060905020404" pitchFamily="18" charset="0"/>
              </a:rPr>
              <a:t>The journey of a robot looking for treasures in the ancient ruins</a:t>
            </a:r>
            <a:endParaRPr lang="en-US" sz="3200" dirty="0">
              <a:latin typeface="Bernard MT Condensed" panose="020508060609050204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06" y="1097476"/>
            <a:ext cx="4834393" cy="474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777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Bernard MT Condensed</vt:lpstr>
      <vt:lpstr>Trebuchet MS</vt:lpstr>
      <vt:lpstr>Wingdings 3</vt:lpstr>
      <vt:lpstr>Facet</vt:lpstr>
      <vt:lpstr>Dungeon Bot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Bot</dc:title>
  <dc:creator>Windows User</dc:creator>
  <cp:lastModifiedBy>Windows User</cp:lastModifiedBy>
  <cp:revision>5</cp:revision>
  <dcterms:created xsi:type="dcterms:W3CDTF">2017-09-08T23:21:59Z</dcterms:created>
  <dcterms:modified xsi:type="dcterms:W3CDTF">2017-09-08T23:28:28Z</dcterms:modified>
</cp:coreProperties>
</file>