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7"/>
  </p:notesMasterIdLst>
  <p:sldIdLst>
    <p:sldId id="257" r:id="rId2"/>
    <p:sldId id="259" r:id="rId3"/>
    <p:sldId id="279" r:id="rId4"/>
    <p:sldId id="261" r:id="rId5"/>
    <p:sldId id="260" r:id="rId6"/>
    <p:sldId id="271" r:id="rId7"/>
    <p:sldId id="270" r:id="rId8"/>
    <p:sldId id="273" r:id="rId9"/>
    <p:sldId id="274" r:id="rId10"/>
    <p:sldId id="275" r:id="rId11"/>
    <p:sldId id="280" r:id="rId12"/>
    <p:sldId id="276" r:id="rId13"/>
    <p:sldId id="264" r:id="rId14"/>
    <p:sldId id="278" r:id="rId15"/>
    <p:sldId id="27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2FE2409-4484-4E20-A18A-4946057AC1DB}">
          <p14:sldIdLst>
            <p14:sldId id="257"/>
            <p14:sldId id="259"/>
            <p14:sldId id="279"/>
            <p14:sldId id="261"/>
            <p14:sldId id="260"/>
            <p14:sldId id="271"/>
            <p14:sldId id="270"/>
            <p14:sldId id="273"/>
            <p14:sldId id="274"/>
            <p14:sldId id="275"/>
            <p14:sldId id="280"/>
            <p14:sldId id="276"/>
            <p14:sldId id="264"/>
            <p14:sldId id="278"/>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hyperlink" Target="http://www.ciaomaestra.com/" TargetMode="External"/><Relationship Id="rId13" Type="http://schemas.openxmlformats.org/officeDocument/2006/relationships/image" Target="../media/image9.jpg"/><Relationship Id="rId18" Type="http://schemas.openxmlformats.org/officeDocument/2006/relationships/hyperlink" Target="http://www.covermesongs.com/2016/09/cover-qa-whats-favorite-muppets-cover-song.html" TargetMode="External"/><Relationship Id="rId3" Type="http://schemas.openxmlformats.org/officeDocument/2006/relationships/image" Target="../media/image4.jpg"/><Relationship Id="rId7" Type="http://schemas.openxmlformats.org/officeDocument/2006/relationships/image" Target="../media/image6.png"/><Relationship Id="rId12" Type="http://schemas.openxmlformats.org/officeDocument/2006/relationships/hyperlink" Target="http://www.coetail.com/itsallaboutart/2014/09/21/the-power-of-visuals/" TargetMode="External"/><Relationship Id="rId17" Type="http://schemas.openxmlformats.org/officeDocument/2006/relationships/image" Target="../media/image11.jpg"/><Relationship Id="rId2" Type="http://schemas.openxmlformats.org/officeDocument/2006/relationships/hyperlink" Target="http://www.mrscienceshow.com/2010/06/bring-us-your-burning-science-questions.html" TargetMode="External"/><Relationship Id="rId16" Type="http://schemas.openxmlformats.org/officeDocument/2006/relationships/hyperlink" Target="http://grasshopperherder.com/national-endowment-for-open-source" TargetMode="External"/><Relationship Id="rId1" Type="http://schemas.openxmlformats.org/officeDocument/2006/relationships/image" Target="../media/image3.jpg"/><Relationship Id="rId6" Type="http://schemas.openxmlformats.org/officeDocument/2006/relationships/hyperlink" Target="http://www.duperrin.com/2013/10/01/big-data-big-people/" TargetMode="External"/><Relationship Id="rId11" Type="http://schemas.openxmlformats.org/officeDocument/2006/relationships/image" Target="../media/image8.png"/><Relationship Id="rId5" Type="http://schemas.openxmlformats.org/officeDocument/2006/relationships/image" Target="../media/image5.png"/><Relationship Id="rId15" Type="http://schemas.openxmlformats.org/officeDocument/2006/relationships/image" Target="../media/image10.jpg"/><Relationship Id="rId10" Type="http://schemas.openxmlformats.org/officeDocument/2006/relationships/hyperlink" Target="http://islaythedragon.com/game-reviews/are-your-dice-up-to-code-a-review-of-blueprints/" TargetMode="External"/><Relationship Id="rId4" Type="http://schemas.openxmlformats.org/officeDocument/2006/relationships/hyperlink" Target="http://kasperspiro.com/2011/09/25/make-e-learning-work-outcome-learning-4-the-developers-perspective/" TargetMode="External"/><Relationship Id="rId9" Type="http://schemas.openxmlformats.org/officeDocument/2006/relationships/image" Target="../media/image7.jpg"/><Relationship Id="rId14" Type="http://schemas.openxmlformats.org/officeDocument/2006/relationships/hyperlink" Target="http://conservationbytes.com/2009/page/2"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www.ciaomaestra.com/" TargetMode="External"/><Relationship Id="rId13" Type="http://schemas.openxmlformats.org/officeDocument/2006/relationships/image" Target="../media/image9.jpg"/><Relationship Id="rId18" Type="http://schemas.openxmlformats.org/officeDocument/2006/relationships/hyperlink" Target="http://www.covermesongs.com/2016/09/cover-qa-whats-favorite-muppets-cover-song.html" TargetMode="External"/><Relationship Id="rId3" Type="http://schemas.openxmlformats.org/officeDocument/2006/relationships/image" Target="../media/image4.jpg"/><Relationship Id="rId7" Type="http://schemas.openxmlformats.org/officeDocument/2006/relationships/image" Target="../media/image6.png"/><Relationship Id="rId12" Type="http://schemas.openxmlformats.org/officeDocument/2006/relationships/hyperlink" Target="http://www.coetail.com/itsallaboutart/2014/09/21/the-power-of-visuals/" TargetMode="External"/><Relationship Id="rId17" Type="http://schemas.openxmlformats.org/officeDocument/2006/relationships/image" Target="../media/image11.jpg"/><Relationship Id="rId2" Type="http://schemas.openxmlformats.org/officeDocument/2006/relationships/hyperlink" Target="http://www.mrscienceshow.com/2010/06/bring-us-your-burning-science-questions.html" TargetMode="External"/><Relationship Id="rId16" Type="http://schemas.openxmlformats.org/officeDocument/2006/relationships/hyperlink" Target="http://grasshopperherder.com/national-endowment-for-open-source" TargetMode="External"/><Relationship Id="rId1" Type="http://schemas.openxmlformats.org/officeDocument/2006/relationships/image" Target="../media/image3.jpg"/><Relationship Id="rId6" Type="http://schemas.openxmlformats.org/officeDocument/2006/relationships/hyperlink" Target="http://www.duperrin.com/2013/10/01/big-data-big-people/" TargetMode="External"/><Relationship Id="rId11" Type="http://schemas.openxmlformats.org/officeDocument/2006/relationships/image" Target="../media/image8.png"/><Relationship Id="rId5" Type="http://schemas.openxmlformats.org/officeDocument/2006/relationships/image" Target="../media/image5.png"/><Relationship Id="rId15" Type="http://schemas.openxmlformats.org/officeDocument/2006/relationships/image" Target="../media/image10.jpg"/><Relationship Id="rId10" Type="http://schemas.openxmlformats.org/officeDocument/2006/relationships/hyperlink" Target="http://islaythedragon.com/game-reviews/are-your-dice-up-to-code-a-review-of-blueprints/" TargetMode="External"/><Relationship Id="rId4" Type="http://schemas.openxmlformats.org/officeDocument/2006/relationships/hyperlink" Target="http://kasperspiro.com/2011/09/25/make-e-learning-work-outcome-learning-4-the-developers-perspective/" TargetMode="External"/><Relationship Id="rId9" Type="http://schemas.openxmlformats.org/officeDocument/2006/relationships/image" Target="../media/image7.jpg"/><Relationship Id="rId14" Type="http://schemas.openxmlformats.org/officeDocument/2006/relationships/hyperlink" Target="http://conservationbytes.com/2009/page/2"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099B35-10B8-438C-9CD2-69FAEBECA79B}" type="doc">
      <dgm:prSet loTypeId="urn:microsoft.com/office/officeart/2005/8/layout/vList3" loCatId="list" qsTypeId="urn:microsoft.com/office/officeart/2005/8/quickstyle/3d7" qsCatId="3D" csTypeId="urn:microsoft.com/office/officeart/2005/8/colors/accent1_2" csCatId="accent1" phldr="1"/>
      <dgm:spPr/>
    </dgm:pt>
    <dgm:pt modelId="{6C973CD0-C4BE-474D-9AD9-EC12AD9A0984}">
      <dgm:prSet phldrT="[Text]" custT="1"/>
      <dgm:spPr/>
      <dgm:t>
        <a:bodyPr/>
        <a:lstStyle/>
        <a:p>
          <a:pPr algn="l"/>
          <a:r>
            <a:rPr lang="en-US" sz="2400" b="1" dirty="0"/>
            <a:t>5. Data/App Architecture</a:t>
          </a:r>
          <a:endParaRPr lang="en-US" sz="2400" b="1" dirty="0">
            <a:effectLst>
              <a:outerShdw blurRad="38100" dist="38100" dir="2700000" algn="tl">
                <a:srgbClr val="000000">
                  <a:alpha val="43137"/>
                </a:srgbClr>
              </a:outerShdw>
            </a:effectLst>
          </a:endParaRPr>
        </a:p>
      </dgm:t>
    </dgm:pt>
    <dgm:pt modelId="{049F277E-593D-400C-B899-33CE452D83F9}" type="parTrans" cxnId="{0194CDC4-28D1-4087-A521-125109CF8F90}">
      <dgm:prSet/>
      <dgm:spPr/>
      <dgm:t>
        <a:bodyPr/>
        <a:lstStyle/>
        <a:p>
          <a:endParaRPr lang="en-US"/>
        </a:p>
      </dgm:t>
    </dgm:pt>
    <dgm:pt modelId="{EE1D60FF-CC80-49BD-BFCC-20FF7B29BA49}" type="sibTrans" cxnId="{0194CDC4-28D1-4087-A521-125109CF8F90}">
      <dgm:prSet/>
      <dgm:spPr/>
      <dgm:t>
        <a:bodyPr/>
        <a:lstStyle/>
        <a:p>
          <a:endParaRPr lang="en-US"/>
        </a:p>
      </dgm:t>
    </dgm:pt>
    <dgm:pt modelId="{7D6D2AE7-F33E-4B1F-AB23-09137B6B56CF}">
      <dgm:prSet phldrT="[Text]" custT="1"/>
      <dgm:spPr/>
      <dgm:t>
        <a:bodyPr/>
        <a:lstStyle/>
        <a:p>
          <a:pPr algn="l"/>
          <a:r>
            <a:rPr lang="en-US" sz="2400" b="1" dirty="0">
              <a:effectLst>
                <a:outerShdw blurRad="38100" dist="38100" dir="2700000" algn="tl">
                  <a:srgbClr val="000000">
                    <a:alpha val="43137"/>
                  </a:srgbClr>
                </a:outerShdw>
              </a:effectLst>
            </a:rPr>
            <a:t>2. Business Objective</a:t>
          </a:r>
        </a:p>
      </dgm:t>
    </dgm:pt>
    <dgm:pt modelId="{06988208-18E6-4D90-8593-4097CAB1B736}" type="parTrans" cxnId="{7BCACAD8-02C6-4975-BC0E-F2AA7F571109}">
      <dgm:prSet/>
      <dgm:spPr/>
      <dgm:t>
        <a:bodyPr/>
        <a:lstStyle/>
        <a:p>
          <a:endParaRPr lang="en-US"/>
        </a:p>
      </dgm:t>
    </dgm:pt>
    <dgm:pt modelId="{768CEF3A-2C04-4982-9E65-16A3B73E13B9}" type="sibTrans" cxnId="{7BCACAD8-02C6-4975-BC0E-F2AA7F571109}">
      <dgm:prSet/>
      <dgm:spPr/>
      <dgm:t>
        <a:bodyPr/>
        <a:lstStyle/>
        <a:p>
          <a:endParaRPr lang="en-US"/>
        </a:p>
      </dgm:t>
    </dgm:pt>
    <dgm:pt modelId="{C53E2BCA-DCCD-419B-A3F1-75AD86BF198C}">
      <dgm:prSet phldrT="[Text]" custT="1"/>
      <dgm:spPr/>
      <dgm:t>
        <a:bodyPr/>
        <a:lstStyle/>
        <a:p>
          <a:pPr algn="l"/>
          <a:r>
            <a:rPr lang="en-US" sz="2400" b="1" dirty="0">
              <a:effectLst>
                <a:outerShdw blurRad="38100" dist="38100" dir="2700000" algn="tl">
                  <a:srgbClr val="000000">
                    <a:alpha val="43137"/>
                  </a:srgbClr>
                </a:outerShdw>
              </a:effectLst>
            </a:rPr>
            <a:t>3. Data Manipulation</a:t>
          </a:r>
        </a:p>
      </dgm:t>
    </dgm:pt>
    <dgm:pt modelId="{DF6A1067-E253-4642-90FD-51DBFE9CDE38}" type="parTrans" cxnId="{4F935EE9-2048-4900-A428-8B6E37757ACD}">
      <dgm:prSet/>
      <dgm:spPr/>
      <dgm:t>
        <a:bodyPr/>
        <a:lstStyle/>
        <a:p>
          <a:endParaRPr lang="en-US"/>
        </a:p>
      </dgm:t>
    </dgm:pt>
    <dgm:pt modelId="{6C91C4FE-9F48-4067-9B9C-F08191A9A58E}" type="sibTrans" cxnId="{4F935EE9-2048-4900-A428-8B6E37757ACD}">
      <dgm:prSet/>
      <dgm:spPr/>
      <dgm:t>
        <a:bodyPr/>
        <a:lstStyle/>
        <a:p>
          <a:endParaRPr lang="en-US"/>
        </a:p>
      </dgm:t>
    </dgm:pt>
    <dgm:pt modelId="{ACA69067-75C1-4BD5-821D-522FC8DE19F5}">
      <dgm:prSet phldrT="[Text]" custT="1"/>
      <dgm:spPr/>
      <dgm:t>
        <a:bodyPr/>
        <a:lstStyle/>
        <a:p>
          <a:pPr algn="l"/>
          <a:r>
            <a:rPr lang="en-US" sz="2400" b="1" dirty="0">
              <a:effectLst>
                <a:outerShdw blurRad="38100" dist="38100" dir="2700000" algn="tl">
                  <a:srgbClr val="000000">
                    <a:alpha val="43137"/>
                  </a:srgbClr>
                </a:outerShdw>
              </a:effectLst>
            </a:rPr>
            <a:t>4. Coding Approach</a:t>
          </a:r>
        </a:p>
      </dgm:t>
    </dgm:pt>
    <dgm:pt modelId="{476B741B-6F14-4C48-988E-1A805B5B230F}" type="parTrans" cxnId="{B5A2C759-7AEB-4771-B91E-37949F21FF29}">
      <dgm:prSet/>
      <dgm:spPr/>
      <dgm:t>
        <a:bodyPr/>
        <a:lstStyle/>
        <a:p>
          <a:endParaRPr lang="en-US"/>
        </a:p>
      </dgm:t>
    </dgm:pt>
    <dgm:pt modelId="{FB640399-B837-4AC1-8902-AF8C741DEBE9}" type="sibTrans" cxnId="{B5A2C759-7AEB-4771-B91E-37949F21FF29}">
      <dgm:prSet/>
      <dgm:spPr/>
      <dgm:t>
        <a:bodyPr/>
        <a:lstStyle/>
        <a:p>
          <a:endParaRPr lang="en-US"/>
        </a:p>
      </dgm:t>
    </dgm:pt>
    <dgm:pt modelId="{13C84837-D5D7-4E12-87E7-86506E6E06F1}">
      <dgm:prSet phldrT="[Text]" custT="1"/>
      <dgm:spPr/>
      <dgm:t>
        <a:bodyPr/>
        <a:lstStyle/>
        <a:p>
          <a:pPr algn="l"/>
          <a:r>
            <a:rPr lang="en-US" sz="2400" b="1" dirty="0"/>
            <a:t>6. Visualizations</a:t>
          </a:r>
          <a:endParaRPr lang="en-US" sz="2400" b="1" dirty="0">
            <a:effectLst>
              <a:outerShdw blurRad="38100" dist="38100" dir="2700000" algn="tl">
                <a:srgbClr val="000000">
                  <a:alpha val="43137"/>
                </a:srgbClr>
              </a:outerShdw>
            </a:effectLst>
          </a:endParaRPr>
        </a:p>
      </dgm:t>
    </dgm:pt>
    <dgm:pt modelId="{9A928A8B-BCB2-4B37-B121-DCC15348527E}" type="parTrans" cxnId="{5EAD12E5-E34C-4E20-95E0-80F98DBFE604}">
      <dgm:prSet/>
      <dgm:spPr/>
      <dgm:t>
        <a:bodyPr/>
        <a:lstStyle/>
        <a:p>
          <a:endParaRPr lang="en-US"/>
        </a:p>
      </dgm:t>
    </dgm:pt>
    <dgm:pt modelId="{51991B9E-997A-450B-8E47-6E5A8869D6D2}" type="sibTrans" cxnId="{5EAD12E5-E34C-4E20-95E0-80F98DBFE604}">
      <dgm:prSet/>
      <dgm:spPr/>
      <dgm:t>
        <a:bodyPr/>
        <a:lstStyle/>
        <a:p>
          <a:endParaRPr lang="en-US"/>
        </a:p>
      </dgm:t>
    </dgm:pt>
    <dgm:pt modelId="{7E1E103B-53A9-40A6-ABBE-B2DB10F753EF}">
      <dgm:prSet phldrT="[Text]" custT="1"/>
      <dgm:spPr/>
      <dgm:t>
        <a:bodyPr/>
        <a:lstStyle/>
        <a:p>
          <a:pPr algn="l"/>
          <a:r>
            <a:rPr lang="en-US" sz="2400" b="1" dirty="0">
              <a:effectLst>
                <a:outerShdw blurRad="38100" dist="38100" dir="2700000" algn="tl">
                  <a:srgbClr val="000000">
                    <a:alpha val="43137"/>
                  </a:srgbClr>
                </a:outerShdw>
              </a:effectLst>
            </a:rPr>
            <a:t>7. Future Enhancements</a:t>
          </a:r>
        </a:p>
      </dgm:t>
    </dgm:pt>
    <dgm:pt modelId="{2735090B-158E-4BA2-BF5D-AEF4317FA840}" type="parTrans" cxnId="{7A41E2CC-B5A5-4445-93F2-A643E185518F}">
      <dgm:prSet/>
      <dgm:spPr/>
      <dgm:t>
        <a:bodyPr/>
        <a:lstStyle/>
        <a:p>
          <a:endParaRPr lang="en-US"/>
        </a:p>
      </dgm:t>
    </dgm:pt>
    <dgm:pt modelId="{176280C0-9056-4980-8B81-5553FCC838FC}" type="sibTrans" cxnId="{7A41E2CC-B5A5-4445-93F2-A643E185518F}">
      <dgm:prSet/>
      <dgm:spPr/>
      <dgm:t>
        <a:bodyPr/>
        <a:lstStyle/>
        <a:p>
          <a:endParaRPr lang="en-US"/>
        </a:p>
      </dgm:t>
    </dgm:pt>
    <dgm:pt modelId="{9B69CD9A-8228-4029-989D-92B81E639DC9}">
      <dgm:prSet phldrT="[Text]" custT="1"/>
      <dgm:spPr/>
      <dgm:t>
        <a:bodyPr/>
        <a:lstStyle/>
        <a:p>
          <a:pPr algn="l"/>
          <a:r>
            <a:rPr lang="en-US" sz="2400" b="1" dirty="0">
              <a:effectLst>
                <a:outerShdw blurRad="38100" dist="38100" dir="2700000" algn="tl">
                  <a:srgbClr val="000000">
                    <a:alpha val="43137"/>
                  </a:srgbClr>
                </a:outerShdw>
              </a:effectLst>
            </a:rPr>
            <a:t>1. Research Questions</a:t>
          </a:r>
        </a:p>
      </dgm:t>
    </dgm:pt>
    <dgm:pt modelId="{76A0FD78-5DE5-41C2-9B03-29A020E1DF1B}" type="parTrans" cxnId="{2F944385-5445-4FF3-8EAE-BC48AFA2080D}">
      <dgm:prSet/>
      <dgm:spPr/>
      <dgm:t>
        <a:bodyPr/>
        <a:lstStyle/>
        <a:p>
          <a:endParaRPr lang="en-US"/>
        </a:p>
      </dgm:t>
    </dgm:pt>
    <dgm:pt modelId="{43FE0F96-09A4-4956-BB9C-41DAB192ECF1}" type="sibTrans" cxnId="{2F944385-5445-4FF3-8EAE-BC48AFA2080D}">
      <dgm:prSet/>
      <dgm:spPr/>
      <dgm:t>
        <a:bodyPr/>
        <a:lstStyle/>
        <a:p>
          <a:endParaRPr lang="en-US"/>
        </a:p>
      </dgm:t>
    </dgm:pt>
    <dgm:pt modelId="{217953FF-C69B-488A-82B9-5C3F07DBAAC5}">
      <dgm:prSet phldrT="[Text]" custT="1"/>
      <dgm:spPr/>
      <dgm:t>
        <a:bodyPr/>
        <a:lstStyle/>
        <a:p>
          <a:pPr algn="l"/>
          <a:r>
            <a:rPr lang="en-US" sz="2400" b="1" dirty="0">
              <a:effectLst>
                <a:outerShdw blurRad="38100" dist="38100" dir="2700000" algn="tl">
                  <a:srgbClr val="000000">
                    <a:alpha val="43137"/>
                  </a:srgbClr>
                </a:outerShdw>
              </a:effectLst>
            </a:rPr>
            <a:t>8. Appendix</a:t>
          </a:r>
        </a:p>
      </dgm:t>
    </dgm:pt>
    <dgm:pt modelId="{BFD76546-EB74-4DEA-A351-12A349CF2ECB}" type="parTrans" cxnId="{04AA55F0-FC1D-49ED-957D-88B51033AB7F}">
      <dgm:prSet/>
      <dgm:spPr/>
      <dgm:t>
        <a:bodyPr/>
        <a:lstStyle/>
        <a:p>
          <a:endParaRPr lang="en-US"/>
        </a:p>
      </dgm:t>
    </dgm:pt>
    <dgm:pt modelId="{7F0149D4-85BE-4ABB-84CB-58EA33E0B74C}" type="sibTrans" cxnId="{04AA55F0-FC1D-49ED-957D-88B51033AB7F}">
      <dgm:prSet/>
      <dgm:spPr/>
      <dgm:t>
        <a:bodyPr/>
        <a:lstStyle/>
        <a:p>
          <a:endParaRPr lang="en-US"/>
        </a:p>
      </dgm:t>
    </dgm:pt>
    <dgm:pt modelId="{664D1FFC-D80D-4560-BEA1-561E16584FB7}">
      <dgm:prSet phldrT="[Text]" custT="1"/>
      <dgm:spPr/>
      <dgm:t>
        <a:bodyPr/>
        <a:lstStyle/>
        <a:p>
          <a:pPr algn="l"/>
          <a:r>
            <a:rPr lang="en-US" sz="2400" b="1" dirty="0">
              <a:effectLst>
                <a:outerShdw blurRad="38100" dist="38100" dir="2700000" algn="tl">
                  <a:srgbClr val="000000">
                    <a:alpha val="43137"/>
                  </a:srgbClr>
                </a:outerShdw>
              </a:effectLst>
            </a:rPr>
            <a:t>9. Q&amp;A</a:t>
          </a:r>
        </a:p>
      </dgm:t>
    </dgm:pt>
    <dgm:pt modelId="{D69F3670-6597-4238-8AD9-5B3AD069A6BA}" type="parTrans" cxnId="{B695B330-3005-4453-90A7-D2B974ECBFC3}">
      <dgm:prSet/>
      <dgm:spPr/>
      <dgm:t>
        <a:bodyPr/>
        <a:lstStyle/>
        <a:p>
          <a:endParaRPr lang="en-US"/>
        </a:p>
      </dgm:t>
    </dgm:pt>
    <dgm:pt modelId="{7E5F5E61-AC1F-4A46-9E3A-013C7D747033}" type="sibTrans" cxnId="{B695B330-3005-4453-90A7-D2B974ECBFC3}">
      <dgm:prSet/>
      <dgm:spPr/>
      <dgm:t>
        <a:bodyPr/>
        <a:lstStyle/>
        <a:p>
          <a:endParaRPr lang="en-US"/>
        </a:p>
      </dgm:t>
    </dgm:pt>
    <dgm:pt modelId="{5A0FAAE5-12C3-464C-99C7-80B95F7D9C35}" type="pres">
      <dgm:prSet presAssocID="{FB099B35-10B8-438C-9CD2-69FAEBECA79B}" presName="linearFlow" presStyleCnt="0">
        <dgm:presLayoutVars>
          <dgm:dir/>
          <dgm:resizeHandles val="exact"/>
        </dgm:presLayoutVars>
      </dgm:prSet>
      <dgm:spPr/>
    </dgm:pt>
    <dgm:pt modelId="{A765F23A-286F-49B1-BD4F-1AF92FE94B78}" type="pres">
      <dgm:prSet presAssocID="{9B69CD9A-8228-4029-989D-92B81E639DC9}" presName="composite" presStyleCnt="0"/>
      <dgm:spPr/>
    </dgm:pt>
    <dgm:pt modelId="{670E73FC-433A-448F-B0CC-BCA459EDC19E}" type="pres">
      <dgm:prSet presAssocID="{9B69CD9A-8228-4029-989D-92B81E639DC9}" presName="imgShp" presStyleLbl="fgImgPlace1" presStyleIdx="0" presStyleCnt="9"/>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dgm:spPr>
    </dgm:pt>
    <dgm:pt modelId="{3DE5D4EB-523B-4398-8EE2-4F92B528654C}" type="pres">
      <dgm:prSet presAssocID="{9B69CD9A-8228-4029-989D-92B81E639DC9}" presName="txShp" presStyleLbl="node1" presStyleIdx="0" presStyleCnt="9">
        <dgm:presLayoutVars>
          <dgm:bulletEnabled val="1"/>
        </dgm:presLayoutVars>
      </dgm:prSet>
      <dgm:spPr/>
    </dgm:pt>
    <dgm:pt modelId="{A2B405D1-09DE-452E-B7C8-09ECB5608C15}" type="pres">
      <dgm:prSet presAssocID="{43FE0F96-09A4-4956-BB9C-41DAB192ECF1}" presName="spacing" presStyleCnt="0"/>
      <dgm:spPr/>
    </dgm:pt>
    <dgm:pt modelId="{C2BBA608-91BA-45EB-A173-839D35A7B569}" type="pres">
      <dgm:prSet presAssocID="{7D6D2AE7-F33E-4B1F-AB23-09137B6B56CF}" presName="composite" presStyleCnt="0"/>
      <dgm:spPr/>
    </dgm:pt>
    <dgm:pt modelId="{51C7991E-5881-45E2-B40B-FE5AA1E4584D}" type="pres">
      <dgm:prSet presAssocID="{7D6D2AE7-F33E-4B1F-AB23-09137B6B56CF}" presName="imgShp" presStyleLbl="fgImgPlace1" presStyleIdx="1" presStyleCnt="9"/>
      <dgm:spPr>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l="-25000" r="-25000"/>
          </a:stretch>
        </a:blipFill>
      </dgm:spPr>
    </dgm:pt>
    <dgm:pt modelId="{8944368B-9F7C-4BFA-A61D-5F49B74482A3}" type="pres">
      <dgm:prSet presAssocID="{7D6D2AE7-F33E-4B1F-AB23-09137B6B56CF}" presName="txShp" presStyleLbl="node1" presStyleIdx="1" presStyleCnt="9">
        <dgm:presLayoutVars>
          <dgm:bulletEnabled val="1"/>
        </dgm:presLayoutVars>
      </dgm:prSet>
      <dgm:spPr/>
    </dgm:pt>
    <dgm:pt modelId="{DD607185-76F4-457C-8CE7-9C4A810C3A1D}" type="pres">
      <dgm:prSet presAssocID="{768CEF3A-2C04-4982-9E65-16A3B73E13B9}" presName="spacing" presStyleCnt="0"/>
      <dgm:spPr/>
    </dgm:pt>
    <dgm:pt modelId="{8012D124-FC9F-450D-A08B-568741EA7E73}" type="pres">
      <dgm:prSet presAssocID="{C53E2BCA-DCCD-419B-A3F1-75AD86BF198C}" presName="composite" presStyleCnt="0"/>
      <dgm:spPr/>
    </dgm:pt>
    <dgm:pt modelId="{C77C183E-CBD4-41B3-AB2C-E5E6490CF5CD}" type="pres">
      <dgm:prSet presAssocID="{C53E2BCA-DCCD-419B-A3F1-75AD86BF198C}" presName="imgShp" presStyleLbl="fgImgPlace1" presStyleIdx="2" presStyleCnt="9"/>
      <dgm:spPr>
        <a:blipFill>
          <a:blip xmlns:r="http://schemas.openxmlformats.org/officeDocument/2006/relationships"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l="-11000" r="-11000"/>
          </a:stretch>
        </a:blipFill>
      </dgm:spPr>
    </dgm:pt>
    <dgm:pt modelId="{F960FD77-330B-4284-8316-A5F125A066C1}" type="pres">
      <dgm:prSet presAssocID="{C53E2BCA-DCCD-419B-A3F1-75AD86BF198C}" presName="txShp" presStyleLbl="node1" presStyleIdx="2" presStyleCnt="9">
        <dgm:presLayoutVars>
          <dgm:bulletEnabled val="1"/>
        </dgm:presLayoutVars>
      </dgm:prSet>
      <dgm:spPr/>
    </dgm:pt>
    <dgm:pt modelId="{A5CEF351-6A85-427E-9003-6918CE3581BE}" type="pres">
      <dgm:prSet presAssocID="{6C91C4FE-9F48-4067-9B9C-F08191A9A58E}" presName="spacing" presStyleCnt="0"/>
      <dgm:spPr/>
    </dgm:pt>
    <dgm:pt modelId="{5CE65432-48ED-43AE-A279-82B6C0218F40}" type="pres">
      <dgm:prSet presAssocID="{ACA69067-75C1-4BD5-821D-522FC8DE19F5}" presName="composite" presStyleCnt="0"/>
      <dgm:spPr/>
    </dgm:pt>
    <dgm:pt modelId="{ABD12492-24AA-428E-BE08-762668589567}" type="pres">
      <dgm:prSet presAssocID="{ACA69067-75C1-4BD5-821D-522FC8DE19F5}" presName="imgShp" presStyleLbl="fgImgPlace1" presStyleIdx="3" presStyleCnt="9"/>
      <dgm:spPr>
        <a:blipFill>
          <a:blip xmlns:r="http://schemas.openxmlformats.org/officeDocument/2006/relationships"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a:stretch>
            <a:fillRect l="-24000" r="-24000"/>
          </a:stretch>
        </a:blipFill>
      </dgm:spPr>
    </dgm:pt>
    <dgm:pt modelId="{13505AEE-F6D8-423B-83E1-B407D3FDC4E4}" type="pres">
      <dgm:prSet presAssocID="{ACA69067-75C1-4BD5-821D-522FC8DE19F5}" presName="txShp" presStyleLbl="node1" presStyleIdx="3" presStyleCnt="9">
        <dgm:presLayoutVars>
          <dgm:bulletEnabled val="1"/>
        </dgm:presLayoutVars>
      </dgm:prSet>
      <dgm:spPr/>
    </dgm:pt>
    <dgm:pt modelId="{EC5EFF01-F3F5-4D74-BE6B-02DEA80A6B03}" type="pres">
      <dgm:prSet presAssocID="{FB640399-B837-4AC1-8902-AF8C741DEBE9}" presName="spacing" presStyleCnt="0"/>
      <dgm:spPr/>
    </dgm:pt>
    <dgm:pt modelId="{F90784A7-753F-42B0-9FAF-55FB2837D341}" type="pres">
      <dgm:prSet presAssocID="{6C973CD0-C4BE-474D-9AD9-EC12AD9A0984}" presName="composite" presStyleCnt="0"/>
      <dgm:spPr/>
    </dgm:pt>
    <dgm:pt modelId="{515CD3FC-0142-406F-BC9C-A0C3D5571ACE}" type="pres">
      <dgm:prSet presAssocID="{6C973CD0-C4BE-474D-9AD9-EC12AD9A0984}" presName="imgShp" presStyleLbl="fgImgPlace1" presStyleIdx="4" presStyleCnt="9"/>
      <dgm:spPr>
        <a:blipFill>
          <a:blip xmlns:r="http://schemas.openxmlformats.org/officeDocument/2006/relationships"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rcRect/>
          <a:stretch>
            <a:fillRect l="-17000" r="-17000"/>
          </a:stretch>
        </a:blipFill>
      </dgm:spPr>
    </dgm:pt>
    <dgm:pt modelId="{7C98EBD9-930F-4B44-A907-6D03933E9CCC}" type="pres">
      <dgm:prSet presAssocID="{6C973CD0-C4BE-474D-9AD9-EC12AD9A0984}" presName="txShp" presStyleLbl="node1" presStyleIdx="4" presStyleCnt="9">
        <dgm:presLayoutVars>
          <dgm:bulletEnabled val="1"/>
        </dgm:presLayoutVars>
      </dgm:prSet>
      <dgm:spPr/>
    </dgm:pt>
    <dgm:pt modelId="{73332E2D-DC0C-4EDF-A431-BA3462A71898}" type="pres">
      <dgm:prSet presAssocID="{EE1D60FF-CC80-49BD-BFCC-20FF7B29BA49}" presName="spacing" presStyleCnt="0"/>
      <dgm:spPr/>
    </dgm:pt>
    <dgm:pt modelId="{A8F4E6F9-04FF-494E-8D65-D0CA210D4474}" type="pres">
      <dgm:prSet presAssocID="{13C84837-D5D7-4E12-87E7-86506E6E06F1}" presName="composite" presStyleCnt="0"/>
      <dgm:spPr/>
    </dgm:pt>
    <dgm:pt modelId="{FF0EE51A-DC59-4747-83BA-F823F63ABF18}" type="pres">
      <dgm:prSet presAssocID="{13C84837-D5D7-4E12-87E7-86506E6E06F1}" presName="imgShp" presStyleLbl="fgImgPlace1" presStyleIdx="5" presStyleCnt="9"/>
      <dgm:spPr>
        <a:blipFill>
          <a:blip xmlns:r="http://schemas.openxmlformats.org/officeDocument/2006/relationships"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rcRect/>
          <a:stretch>
            <a:fillRect l="-3000" r="-3000"/>
          </a:stretch>
        </a:blipFill>
      </dgm:spPr>
    </dgm:pt>
    <dgm:pt modelId="{B5085B97-EDF7-4840-A624-182CA497076C}" type="pres">
      <dgm:prSet presAssocID="{13C84837-D5D7-4E12-87E7-86506E6E06F1}" presName="txShp" presStyleLbl="node1" presStyleIdx="5" presStyleCnt="9">
        <dgm:presLayoutVars>
          <dgm:bulletEnabled val="1"/>
        </dgm:presLayoutVars>
      </dgm:prSet>
      <dgm:spPr/>
    </dgm:pt>
    <dgm:pt modelId="{B1E92C26-E856-40F4-A535-06563ADD0374}" type="pres">
      <dgm:prSet presAssocID="{51991B9E-997A-450B-8E47-6E5A8869D6D2}" presName="spacing" presStyleCnt="0"/>
      <dgm:spPr/>
    </dgm:pt>
    <dgm:pt modelId="{C47036D3-3AE4-4BFC-B31A-891FF16BDEBF}" type="pres">
      <dgm:prSet presAssocID="{7E1E103B-53A9-40A6-ABBE-B2DB10F753EF}" presName="composite" presStyleCnt="0"/>
      <dgm:spPr/>
    </dgm:pt>
    <dgm:pt modelId="{0ED5E89E-ED62-4D85-8CE8-80671AF27F14}" type="pres">
      <dgm:prSet presAssocID="{7E1E103B-53A9-40A6-ABBE-B2DB10F753EF}" presName="imgShp" presStyleLbl="fgImgPlace1" presStyleIdx="6" presStyleCnt="9"/>
      <dgm:spPr>
        <a:blipFill>
          <a:blip xmlns:r="http://schemas.openxmlformats.org/officeDocument/2006/relationships" r:embed="rId13">
            <a:extLst>
              <a:ext uri="{28A0092B-C50C-407E-A947-70E740481C1C}">
                <a14:useLocalDpi xmlns:a14="http://schemas.microsoft.com/office/drawing/2010/main" val="0"/>
              </a:ext>
              <a:ext uri="{837473B0-CC2E-450A-ABE3-18F120FF3D39}">
                <a1611:picAttrSrcUrl xmlns:a1611="http://schemas.microsoft.com/office/drawing/2016/11/main" r:id="rId14"/>
              </a:ext>
            </a:extLst>
          </a:blip>
          <a:srcRect/>
          <a:stretch>
            <a:fillRect l="-13000" r="-13000"/>
          </a:stretch>
        </a:blipFill>
      </dgm:spPr>
    </dgm:pt>
    <dgm:pt modelId="{059B0917-0D05-4AD2-BB9E-DB6B04F06287}" type="pres">
      <dgm:prSet presAssocID="{7E1E103B-53A9-40A6-ABBE-B2DB10F753EF}" presName="txShp" presStyleLbl="node1" presStyleIdx="6" presStyleCnt="9">
        <dgm:presLayoutVars>
          <dgm:bulletEnabled val="1"/>
        </dgm:presLayoutVars>
      </dgm:prSet>
      <dgm:spPr/>
    </dgm:pt>
    <dgm:pt modelId="{3DC7B878-73E8-4978-A946-354CA337B84D}" type="pres">
      <dgm:prSet presAssocID="{176280C0-9056-4980-8B81-5553FCC838FC}" presName="spacing" presStyleCnt="0"/>
      <dgm:spPr/>
    </dgm:pt>
    <dgm:pt modelId="{944DEA7D-4655-493F-A597-6B00CC2D46B0}" type="pres">
      <dgm:prSet presAssocID="{217953FF-C69B-488A-82B9-5C3F07DBAAC5}" presName="composite" presStyleCnt="0"/>
      <dgm:spPr/>
    </dgm:pt>
    <dgm:pt modelId="{9BBE7B35-74CC-4060-9A58-73D02BFCE0CC}" type="pres">
      <dgm:prSet presAssocID="{217953FF-C69B-488A-82B9-5C3F07DBAAC5}" presName="imgShp" presStyleLbl="fgImgPlace1" presStyleIdx="7" presStyleCnt="9"/>
      <dgm:spPr>
        <a:blipFill>
          <a:blip xmlns:r="http://schemas.openxmlformats.org/officeDocument/2006/relationships" r:embed="rId15">
            <a:extLst>
              <a:ext uri="{28A0092B-C50C-407E-A947-70E740481C1C}">
                <a14:useLocalDpi xmlns:a14="http://schemas.microsoft.com/office/drawing/2010/main" val="0"/>
              </a:ext>
              <a:ext uri="{837473B0-CC2E-450A-ABE3-18F120FF3D39}">
                <a1611:picAttrSrcUrl xmlns:a1611="http://schemas.microsoft.com/office/drawing/2016/11/main" r:id="rId16"/>
              </a:ext>
            </a:extLst>
          </a:blip>
          <a:srcRect/>
          <a:stretch>
            <a:fillRect l="-1000" r="-1000"/>
          </a:stretch>
        </a:blipFill>
      </dgm:spPr>
    </dgm:pt>
    <dgm:pt modelId="{33C84E17-B81A-4C0D-A8A6-993C66A4B495}" type="pres">
      <dgm:prSet presAssocID="{217953FF-C69B-488A-82B9-5C3F07DBAAC5}" presName="txShp" presStyleLbl="node1" presStyleIdx="7" presStyleCnt="9">
        <dgm:presLayoutVars>
          <dgm:bulletEnabled val="1"/>
        </dgm:presLayoutVars>
      </dgm:prSet>
      <dgm:spPr/>
    </dgm:pt>
    <dgm:pt modelId="{F539B6B0-5FA8-4563-A2A4-965EEADEDD47}" type="pres">
      <dgm:prSet presAssocID="{7F0149D4-85BE-4ABB-84CB-58EA33E0B74C}" presName="spacing" presStyleCnt="0"/>
      <dgm:spPr/>
    </dgm:pt>
    <dgm:pt modelId="{746CA1EF-0DEF-4558-8E58-987BA0F52CC2}" type="pres">
      <dgm:prSet presAssocID="{664D1FFC-D80D-4560-BEA1-561E16584FB7}" presName="composite" presStyleCnt="0"/>
      <dgm:spPr/>
    </dgm:pt>
    <dgm:pt modelId="{481A026F-390C-4F6A-B4E0-5BFEE4970D4D}" type="pres">
      <dgm:prSet presAssocID="{664D1FFC-D80D-4560-BEA1-561E16584FB7}" presName="imgShp" presStyleLbl="fgImgPlace1" presStyleIdx="8" presStyleCnt="9" custLinFactNeighborX="-16579" custLinFactNeighborY="894"/>
      <dgm:spPr>
        <a:blipFill>
          <a:blip xmlns:r="http://schemas.openxmlformats.org/officeDocument/2006/relationships" r:embed="rId17">
            <a:extLst>
              <a:ext uri="{28A0092B-C50C-407E-A947-70E740481C1C}">
                <a14:useLocalDpi xmlns:a14="http://schemas.microsoft.com/office/drawing/2010/main" val="0"/>
              </a:ext>
              <a:ext uri="{837473B0-CC2E-450A-ABE3-18F120FF3D39}">
                <a1611:picAttrSrcUrl xmlns:a1611="http://schemas.microsoft.com/office/drawing/2016/11/main" r:id="rId18"/>
              </a:ext>
            </a:extLst>
          </a:blip>
          <a:srcRect/>
          <a:stretch>
            <a:fillRect l="-69000" r="-69000"/>
          </a:stretch>
        </a:blipFill>
      </dgm:spPr>
    </dgm:pt>
    <dgm:pt modelId="{C53C5A45-5663-4B77-BB17-87A9630438F4}" type="pres">
      <dgm:prSet presAssocID="{664D1FFC-D80D-4560-BEA1-561E16584FB7}" presName="txShp" presStyleLbl="node1" presStyleIdx="8" presStyleCnt="9">
        <dgm:presLayoutVars>
          <dgm:bulletEnabled val="1"/>
        </dgm:presLayoutVars>
      </dgm:prSet>
      <dgm:spPr/>
    </dgm:pt>
  </dgm:ptLst>
  <dgm:cxnLst>
    <dgm:cxn modelId="{4CE43125-003E-4B99-8D0E-8CB3C9415FE5}" type="presOf" srcId="{13C84837-D5D7-4E12-87E7-86506E6E06F1}" destId="{B5085B97-EDF7-4840-A624-182CA497076C}" srcOrd="0" destOrd="0" presId="urn:microsoft.com/office/officeart/2005/8/layout/vList3"/>
    <dgm:cxn modelId="{B695B330-3005-4453-90A7-D2B974ECBFC3}" srcId="{FB099B35-10B8-438C-9CD2-69FAEBECA79B}" destId="{664D1FFC-D80D-4560-BEA1-561E16584FB7}" srcOrd="8" destOrd="0" parTransId="{D69F3670-6597-4238-8AD9-5B3AD069A6BA}" sibTransId="{7E5F5E61-AC1F-4A46-9E3A-013C7D747033}"/>
    <dgm:cxn modelId="{CDA4F849-66C4-4377-9BEE-10E2B5E4442F}" type="presOf" srcId="{664D1FFC-D80D-4560-BEA1-561E16584FB7}" destId="{C53C5A45-5663-4B77-BB17-87A9630438F4}" srcOrd="0" destOrd="0" presId="urn:microsoft.com/office/officeart/2005/8/layout/vList3"/>
    <dgm:cxn modelId="{B5A2C759-7AEB-4771-B91E-37949F21FF29}" srcId="{FB099B35-10B8-438C-9CD2-69FAEBECA79B}" destId="{ACA69067-75C1-4BD5-821D-522FC8DE19F5}" srcOrd="3" destOrd="0" parTransId="{476B741B-6F14-4C48-988E-1A805B5B230F}" sibTransId="{FB640399-B837-4AC1-8902-AF8C741DEBE9}"/>
    <dgm:cxn modelId="{F02A165A-669D-4B0C-A7EA-D5FC57CF2609}" type="presOf" srcId="{FB099B35-10B8-438C-9CD2-69FAEBECA79B}" destId="{5A0FAAE5-12C3-464C-99C7-80B95F7D9C35}" srcOrd="0" destOrd="0" presId="urn:microsoft.com/office/officeart/2005/8/layout/vList3"/>
    <dgm:cxn modelId="{2F944385-5445-4FF3-8EAE-BC48AFA2080D}" srcId="{FB099B35-10B8-438C-9CD2-69FAEBECA79B}" destId="{9B69CD9A-8228-4029-989D-92B81E639DC9}" srcOrd="0" destOrd="0" parTransId="{76A0FD78-5DE5-41C2-9B03-29A020E1DF1B}" sibTransId="{43FE0F96-09A4-4956-BB9C-41DAB192ECF1}"/>
    <dgm:cxn modelId="{B2967788-B88F-45C7-BF72-77AB4A580167}" type="presOf" srcId="{C53E2BCA-DCCD-419B-A3F1-75AD86BF198C}" destId="{F960FD77-330B-4284-8316-A5F125A066C1}" srcOrd="0" destOrd="0" presId="urn:microsoft.com/office/officeart/2005/8/layout/vList3"/>
    <dgm:cxn modelId="{DC6FFE8D-10E3-412B-8467-6D26DD69A863}" type="presOf" srcId="{6C973CD0-C4BE-474D-9AD9-EC12AD9A0984}" destId="{7C98EBD9-930F-4B44-A907-6D03933E9CCC}" srcOrd="0" destOrd="0" presId="urn:microsoft.com/office/officeart/2005/8/layout/vList3"/>
    <dgm:cxn modelId="{7B096C9B-6C95-4CF0-BB48-84C96859719D}" type="presOf" srcId="{217953FF-C69B-488A-82B9-5C3F07DBAAC5}" destId="{33C84E17-B81A-4C0D-A8A6-993C66A4B495}" srcOrd="0" destOrd="0" presId="urn:microsoft.com/office/officeart/2005/8/layout/vList3"/>
    <dgm:cxn modelId="{0194CDC4-28D1-4087-A521-125109CF8F90}" srcId="{FB099B35-10B8-438C-9CD2-69FAEBECA79B}" destId="{6C973CD0-C4BE-474D-9AD9-EC12AD9A0984}" srcOrd="4" destOrd="0" parTransId="{049F277E-593D-400C-B899-33CE452D83F9}" sibTransId="{EE1D60FF-CC80-49BD-BFCC-20FF7B29BA49}"/>
    <dgm:cxn modelId="{0FB795CC-697B-458E-B330-2A60708525A4}" type="presOf" srcId="{7D6D2AE7-F33E-4B1F-AB23-09137B6B56CF}" destId="{8944368B-9F7C-4BFA-A61D-5F49B74482A3}" srcOrd="0" destOrd="0" presId="urn:microsoft.com/office/officeart/2005/8/layout/vList3"/>
    <dgm:cxn modelId="{7A41E2CC-B5A5-4445-93F2-A643E185518F}" srcId="{FB099B35-10B8-438C-9CD2-69FAEBECA79B}" destId="{7E1E103B-53A9-40A6-ABBE-B2DB10F753EF}" srcOrd="6" destOrd="0" parTransId="{2735090B-158E-4BA2-BF5D-AEF4317FA840}" sibTransId="{176280C0-9056-4980-8B81-5553FCC838FC}"/>
    <dgm:cxn modelId="{7BCACAD8-02C6-4975-BC0E-F2AA7F571109}" srcId="{FB099B35-10B8-438C-9CD2-69FAEBECA79B}" destId="{7D6D2AE7-F33E-4B1F-AB23-09137B6B56CF}" srcOrd="1" destOrd="0" parTransId="{06988208-18E6-4D90-8593-4097CAB1B736}" sibTransId="{768CEF3A-2C04-4982-9E65-16A3B73E13B9}"/>
    <dgm:cxn modelId="{5EAD12E5-E34C-4E20-95E0-80F98DBFE604}" srcId="{FB099B35-10B8-438C-9CD2-69FAEBECA79B}" destId="{13C84837-D5D7-4E12-87E7-86506E6E06F1}" srcOrd="5" destOrd="0" parTransId="{9A928A8B-BCB2-4B37-B121-DCC15348527E}" sibTransId="{51991B9E-997A-450B-8E47-6E5A8869D6D2}"/>
    <dgm:cxn modelId="{4F935EE9-2048-4900-A428-8B6E37757ACD}" srcId="{FB099B35-10B8-438C-9CD2-69FAEBECA79B}" destId="{C53E2BCA-DCCD-419B-A3F1-75AD86BF198C}" srcOrd="2" destOrd="0" parTransId="{DF6A1067-E253-4642-90FD-51DBFE9CDE38}" sibTransId="{6C91C4FE-9F48-4067-9B9C-F08191A9A58E}"/>
    <dgm:cxn modelId="{20350AEF-081D-49EF-9E96-659753B2B807}" type="presOf" srcId="{ACA69067-75C1-4BD5-821D-522FC8DE19F5}" destId="{13505AEE-F6D8-423B-83E1-B407D3FDC4E4}" srcOrd="0" destOrd="0" presId="urn:microsoft.com/office/officeart/2005/8/layout/vList3"/>
    <dgm:cxn modelId="{04AA55F0-FC1D-49ED-957D-88B51033AB7F}" srcId="{FB099B35-10B8-438C-9CD2-69FAEBECA79B}" destId="{217953FF-C69B-488A-82B9-5C3F07DBAAC5}" srcOrd="7" destOrd="0" parTransId="{BFD76546-EB74-4DEA-A351-12A349CF2ECB}" sibTransId="{7F0149D4-85BE-4ABB-84CB-58EA33E0B74C}"/>
    <dgm:cxn modelId="{487F22F3-50E1-438A-9FA3-C437BA512659}" type="presOf" srcId="{9B69CD9A-8228-4029-989D-92B81E639DC9}" destId="{3DE5D4EB-523B-4398-8EE2-4F92B528654C}" srcOrd="0" destOrd="0" presId="urn:microsoft.com/office/officeart/2005/8/layout/vList3"/>
    <dgm:cxn modelId="{0020A0FD-2F53-4034-8469-6B273CB67DDD}" type="presOf" srcId="{7E1E103B-53A9-40A6-ABBE-B2DB10F753EF}" destId="{059B0917-0D05-4AD2-BB9E-DB6B04F06287}" srcOrd="0" destOrd="0" presId="urn:microsoft.com/office/officeart/2005/8/layout/vList3"/>
    <dgm:cxn modelId="{3CFC6587-AE38-4CF8-84F1-0E5EFE5DBB30}" type="presParOf" srcId="{5A0FAAE5-12C3-464C-99C7-80B95F7D9C35}" destId="{A765F23A-286F-49B1-BD4F-1AF92FE94B78}" srcOrd="0" destOrd="0" presId="urn:microsoft.com/office/officeart/2005/8/layout/vList3"/>
    <dgm:cxn modelId="{4FBEB620-A897-4B2B-B42B-8907BBE94956}" type="presParOf" srcId="{A765F23A-286F-49B1-BD4F-1AF92FE94B78}" destId="{670E73FC-433A-448F-B0CC-BCA459EDC19E}" srcOrd="0" destOrd="0" presId="urn:microsoft.com/office/officeart/2005/8/layout/vList3"/>
    <dgm:cxn modelId="{86F591F4-0D41-48EF-A1EE-7C10F0800ABB}" type="presParOf" srcId="{A765F23A-286F-49B1-BD4F-1AF92FE94B78}" destId="{3DE5D4EB-523B-4398-8EE2-4F92B528654C}" srcOrd="1" destOrd="0" presId="urn:microsoft.com/office/officeart/2005/8/layout/vList3"/>
    <dgm:cxn modelId="{548F3221-9FCC-420C-8F34-C3A78E6D9011}" type="presParOf" srcId="{5A0FAAE5-12C3-464C-99C7-80B95F7D9C35}" destId="{A2B405D1-09DE-452E-B7C8-09ECB5608C15}" srcOrd="1" destOrd="0" presId="urn:microsoft.com/office/officeart/2005/8/layout/vList3"/>
    <dgm:cxn modelId="{9C25A322-1CBC-4E74-83FF-F0521BDA8CE3}" type="presParOf" srcId="{5A0FAAE5-12C3-464C-99C7-80B95F7D9C35}" destId="{C2BBA608-91BA-45EB-A173-839D35A7B569}" srcOrd="2" destOrd="0" presId="urn:microsoft.com/office/officeart/2005/8/layout/vList3"/>
    <dgm:cxn modelId="{0A96F3DC-423C-41D4-9BE7-2923FD8DE301}" type="presParOf" srcId="{C2BBA608-91BA-45EB-A173-839D35A7B569}" destId="{51C7991E-5881-45E2-B40B-FE5AA1E4584D}" srcOrd="0" destOrd="0" presId="urn:microsoft.com/office/officeart/2005/8/layout/vList3"/>
    <dgm:cxn modelId="{D59BA043-6427-4F58-9629-658FB74685DF}" type="presParOf" srcId="{C2BBA608-91BA-45EB-A173-839D35A7B569}" destId="{8944368B-9F7C-4BFA-A61D-5F49B74482A3}" srcOrd="1" destOrd="0" presId="urn:microsoft.com/office/officeart/2005/8/layout/vList3"/>
    <dgm:cxn modelId="{35C96205-519A-4A1B-8B71-7B94857D8B4A}" type="presParOf" srcId="{5A0FAAE5-12C3-464C-99C7-80B95F7D9C35}" destId="{DD607185-76F4-457C-8CE7-9C4A810C3A1D}" srcOrd="3" destOrd="0" presId="urn:microsoft.com/office/officeart/2005/8/layout/vList3"/>
    <dgm:cxn modelId="{3AB5DFA4-FBF3-4FCE-82D6-DE07CF256A6E}" type="presParOf" srcId="{5A0FAAE5-12C3-464C-99C7-80B95F7D9C35}" destId="{8012D124-FC9F-450D-A08B-568741EA7E73}" srcOrd="4" destOrd="0" presId="urn:microsoft.com/office/officeart/2005/8/layout/vList3"/>
    <dgm:cxn modelId="{1F6E3C67-32BC-44B6-9361-9E7AC579B9C2}" type="presParOf" srcId="{8012D124-FC9F-450D-A08B-568741EA7E73}" destId="{C77C183E-CBD4-41B3-AB2C-E5E6490CF5CD}" srcOrd="0" destOrd="0" presId="urn:microsoft.com/office/officeart/2005/8/layout/vList3"/>
    <dgm:cxn modelId="{E2E37757-85D1-4C2B-BA46-240F3004B1B2}" type="presParOf" srcId="{8012D124-FC9F-450D-A08B-568741EA7E73}" destId="{F960FD77-330B-4284-8316-A5F125A066C1}" srcOrd="1" destOrd="0" presId="urn:microsoft.com/office/officeart/2005/8/layout/vList3"/>
    <dgm:cxn modelId="{7D70489E-7296-4FC7-95F4-AB5C0FC6E7B9}" type="presParOf" srcId="{5A0FAAE5-12C3-464C-99C7-80B95F7D9C35}" destId="{A5CEF351-6A85-427E-9003-6918CE3581BE}" srcOrd="5" destOrd="0" presId="urn:microsoft.com/office/officeart/2005/8/layout/vList3"/>
    <dgm:cxn modelId="{B7DEF9B5-12BF-425E-A91D-9CA1CCA5F3F7}" type="presParOf" srcId="{5A0FAAE5-12C3-464C-99C7-80B95F7D9C35}" destId="{5CE65432-48ED-43AE-A279-82B6C0218F40}" srcOrd="6" destOrd="0" presId="urn:microsoft.com/office/officeart/2005/8/layout/vList3"/>
    <dgm:cxn modelId="{B69F0A30-298C-49AF-96C3-F1D212D13CB6}" type="presParOf" srcId="{5CE65432-48ED-43AE-A279-82B6C0218F40}" destId="{ABD12492-24AA-428E-BE08-762668589567}" srcOrd="0" destOrd="0" presId="urn:microsoft.com/office/officeart/2005/8/layout/vList3"/>
    <dgm:cxn modelId="{53426CD8-8596-40E4-A99A-566B51EB607E}" type="presParOf" srcId="{5CE65432-48ED-43AE-A279-82B6C0218F40}" destId="{13505AEE-F6D8-423B-83E1-B407D3FDC4E4}" srcOrd="1" destOrd="0" presId="urn:microsoft.com/office/officeart/2005/8/layout/vList3"/>
    <dgm:cxn modelId="{59731EC6-47FE-4C2F-8E86-FF3279553126}" type="presParOf" srcId="{5A0FAAE5-12C3-464C-99C7-80B95F7D9C35}" destId="{EC5EFF01-F3F5-4D74-BE6B-02DEA80A6B03}" srcOrd="7" destOrd="0" presId="urn:microsoft.com/office/officeart/2005/8/layout/vList3"/>
    <dgm:cxn modelId="{556C5E8E-955D-4F6C-BFB1-50FF0B4A8855}" type="presParOf" srcId="{5A0FAAE5-12C3-464C-99C7-80B95F7D9C35}" destId="{F90784A7-753F-42B0-9FAF-55FB2837D341}" srcOrd="8" destOrd="0" presId="urn:microsoft.com/office/officeart/2005/8/layout/vList3"/>
    <dgm:cxn modelId="{47BE3ABB-574E-4695-A3CC-1A447037E93A}" type="presParOf" srcId="{F90784A7-753F-42B0-9FAF-55FB2837D341}" destId="{515CD3FC-0142-406F-BC9C-A0C3D5571ACE}" srcOrd="0" destOrd="0" presId="urn:microsoft.com/office/officeart/2005/8/layout/vList3"/>
    <dgm:cxn modelId="{684E3912-8282-4F5C-8668-C128230431AA}" type="presParOf" srcId="{F90784A7-753F-42B0-9FAF-55FB2837D341}" destId="{7C98EBD9-930F-4B44-A907-6D03933E9CCC}" srcOrd="1" destOrd="0" presId="urn:microsoft.com/office/officeart/2005/8/layout/vList3"/>
    <dgm:cxn modelId="{B8B3EBB3-3E72-4D91-8720-A575F76612C1}" type="presParOf" srcId="{5A0FAAE5-12C3-464C-99C7-80B95F7D9C35}" destId="{73332E2D-DC0C-4EDF-A431-BA3462A71898}" srcOrd="9" destOrd="0" presId="urn:microsoft.com/office/officeart/2005/8/layout/vList3"/>
    <dgm:cxn modelId="{1E1F0CE6-212E-4F72-B81E-BD3B3B8F42AF}" type="presParOf" srcId="{5A0FAAE5-12C3-464C-99C7-80B95F7D9C35}" destId="{A8F4E6F9-04FF-494E-8D65-D0CA210D4474}" srcOrd="10" destOrd="0" presId="urn:microsoft.com/office/officeart/2005/8/layout/vList3"/>
    <dgm:cxn modelId="{4ED5C5E6-D277-4315-B50F-F8147A990CF4}" type="presParOf" srcId="{A8F4E6F9-04FF-494E-8D65-D0CA210D4474}" destId="{FF0EE51A-DC59-4747-83BA-F823F63ABF18}" srcOrd="0" destOrd="0" presId="urn:microsoft.com/office/officeart/2005/8/layout/vList3"/>
    <dgm:cxn modelId="{7E4F762F-76F8-479F-A06B-BEE58A481CEB}" type="presParOf" srcId="{A8F4E6F9-04FF-494E-8D65-D0CA210D4474}" destId="{B5085B97-EDF7-4840-A624-182CA497076C}" srcOrd="1" destOrd="0" presId="urn:microsoft.com/office/officeart/2005/8/layout/vList3"/>
    <dgm:cxn modelId="{1973882C-E54C-45BD-8A37-A032A89BE7EE}" type="presParOf" srcId="{5A0FAAE5-12C3-464C-99C7-80B95F7D9C35}" destId="{B1E92C26-E856-40F4-A535-06563ADD0374}" srcOrd="11" destOrd="0" presId="urn:microsoft.com/office/officeart/2005/8/layout/vList3"/>
    <dgm:cxn modelId="{5EC8153E-79EA-4D16-93C9-88754EED8B20}" type="presParOf" srcId="{5A0FAAE5-12C3-464C-99C7-80B95F7D9C35}" destId="{C47036D3-3AE4-4BFC-B31A-891FF16BDEBF}" srcOrd="12" destOrd="0" presId="urn:microsoft.com/office/officeart/2005/8/layout/vList3"/>
    <dgm:cxn modelId="{94F35829-7DD0-4472-96E3-49E61C975BB4}" type="presParOf" srcId="{C47036D3-3AE4-4BFC-B31A-891FF16BDEBF}" destId="{0ED5E89E-ED62-4D85-8CE8-80671AF27F14}" srcOrd="0" destOrd="0" presId="urn:microsoft.com/office/officeart/2005/8/layout/vList3"/>
    <dgm:cxn modelId="{04F8A375-20ED-4C54-A05C-4092952F851C}" type="presParOf" srcId="{C47036D3-3AE4-4BFC-B31A-891FF16BDEBF}" destId="{059B0917-0D05-4AD2-BB9E-DB6B04F06287}" srcOrd="1" destOrd="0" presId="urn:microsoft.com/office/officeart/2005/8/layout/vList3"/>
    <dgm:cxn modelId="{21D46054-5738-4BBA-8341-A805397D71A3}" type="presParOf" srcId="{5A0FAAE5-12C3-464C-99C7-80B95F7D9C35}" destId="{3DC7B878-73E8-4978-A946-354CA337B84D}" srcOrd="13" destOrd="0" presId="urn:microsoft.com/office/officeart/2005/8/layout/vList3"/>
    <dgm:cxn modelId="{6A6E9F9D-9288-4B07-A9FC-0ABB21F2FDFF}" type="presParOf" srcId="{5A0FAAE5-12C3-464C-99C7-80B95F7D9C35}" destId="{944DEA7D-4655-493F-A597-6B00CC2D46B0}" srcOrd="14" destOrd="0" presId="urn:microsoft.com/office/officeart/2005/8/layout/vList3"/>
    <dgm:cxn modelId="{7E5CF212-DFF7-45C8-9983-A4A8F67AB04D}" type="presParOf" srcId="{944DEA7D-4655-493F-A597-6B00CC2D46B0}" destId="{9BBE7B35-74CC-4060-9A58-73D02BFCE0CC}" srcOrd="0" destOrd="0" presId="urn:microsoft.com/office/officeart/2005/8/layout/vList3"/>
    <dgm:cxn modelId="{A64C7612-EC56-4A21-9FD0-8511B2F83079}" type="presParOf" srcId="{944DEA7D-4655-493F-A597-6B00CC2D46B0}" destId="{33C84E17-B81A-4C0D-A8A6-993C66A4B495}" srcOrd="1" destOrd="0" presId="urn:microsoft.com/office/officeart/2005/8/layout/vList3"/>
    <dgm:cxn modelId="{90DA7E21-C358-4469-ACA7-64158B602CB1}" type="presParOf" srcId="{5A0FAAE5-12C3-464C-99C7-80B95F7D9C35}" destId="{F539B6B0-5FA8-4563-A2A4-965EEADEDD47}" srcOrd="15" destOrd="0" presId="urn:microsoft.com/office/officeart/2005/8/layout/vList3"/>
    <dgm:cxn modelId="{F369E6B7-BB07-464D-8029-5512CDBE9B49}" type="presParOf" srcId="{5A0FAAE5-12C3-464C-99C7-80B95F7D9C35}" destId="{746CA1EF-0DEF-4558-8E58-987BA0F52CC2}" srcOrd="16" destOrd="0" presId="urn:microsoft.com/office/officeart/2005/8/layout/vList3"/>
    <dgm:cxn modelId="{AE2D3E62-6E5F-4824-8C76-2F8F4DF49677}" type="presParOf" srcId="{746CA1EF-0DEF-4558-8E58-987BA0F52CC2}" destId="{481A026F-390C-4F6A-B4E0-5BFEE4970D4D}" srcOrd="0" destOrd="0" presId="urn:microsoft.com/office/officeart/2005/8/layout/vList3"/>
    <dgm:cxn modelId="{1EDA3E1A-FE66-4D50-90CF-C61B5651DC64}" type="presParOf" srcId="{746CA1EF-0DEF-4558-8E58-987BA0F52CC2}" destId="{C53C5A45-5663-4B77-BB17-87A9630438F4}"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E5D4EB-523B-4398-8EE2-4F92B528654C}">
      <dsp:nvSpPr>
        <dsp:cNvPr id="0" name=""/>
        <dsp:cNvSpPr/>
      </dsp:nvSpPr>
      <dsp:spPr>
        <a:xfrm rot="10800000">
          <a:off x="2192421" y="5377"/>
          <a:ext cx="8107463" cy="601264"/>
        </a:xfrm>
        <a:prstGeom prst="homePlat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65141" tIns="91440" rIns="170688" bIns="91440" numCol="1" spcCol="1270" anchor="ctr" anchorCtr="0">
          <a:noAutofit/>
        </a:bodyPr>
        <a:lstStyle/>
        <a:p>
          <a:pPr marL="0" lvl="0" indent="0" algn="l" defTabSz="1066800">
            <a:lnSpc>
              <a:spcPct val="90000"/>
            </a:lnSpc>
            <a:spcBef>
              <a:spcPct val="0"/>
            </a:spcBef>
            <a:spcAft>
              <a:spcPct val="35000"/>
            </a:spcAft>
            <a:buNone/>
          </a:pPr>
          <a:r>
            <a:rPr lang="en-US" sz="2400" b="1" kern="1200" dirty="0">
              <a:effectLst>
                <a:outerShdw blurRad="38100" dist="38100" dir="2700000" algn="tl">
                  <a:srgbClr val="000000">
                    <a:alpha val="43137"/>
                  </a:srgbClr>
                </a:outerShdw>
              </a:effectLst>
            </a:rPr>
            <a:t>1. Research Questions</a:t>
          </a:r>
        </a:p>
      </dsp:txBody>
      <dsp:txXfrm rot="10800000">
        <a:off x="2342737" y="5377"/>
        <a:ext cx="7957147" cy="601264"/>
      </dsp:txXfrm>
    </dsp:sp>
    <dsp:sp modelId="{670E73FC-433A-448F-B0CC-BCA459EDC19E}">
      <dsp:nvSpPr>
        <dsp:cNvPr id="0" name=""/>
        <dsp:cNvSpPr/>
      </dsp:nvSpPr>
      <dsp:spPr>
        <a:xfrm>
          <a:off x="1891789" y="5377"/>
          <a:ext cx="601264" cy="601264"/>
        </a:xfrm>
        <a:prstGeom prst="ellipse">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a:ln>
          <a:noFill/>
        </a:ln>
        <a:effectLst/>
        <a:sp3d z="57200" extrusionH="10600" prstMaterial="plastic">
          <a:bevelT w="101600" h="8600" prst="relaxedInset"/>
          <a:bevelB w="8600" h="8600" prst="relaxedInset"/>
        </a:sp3d>
      </dsp:spPr>
      <dsp:style>
        <a:lnRef idx="0">
          <a:scrgbClr r="0" g="0" b="0"/>
        </a:lnRef>
        <a:fillRef idx="1">
          <a:scrgbClr r="0" g="0" b="0"/>
        </a:fillRef>
        <a:effectRef idx="1">
          <a:scrgbClr r="0" g="0" b="0"/>
        </a:effectRef>
        <a:fontRef idx="minor"/>
      </dsp:style>
    </dsp:sp>
    <dsp:sp modelId="{8944368B-9F7C-4BFA-A61D-5F49B74482A3}">
      <dsp:nvSpPr>
        <dsp:cNvPr id="0" name=""/>
        <dsp:cNvSpPr/>
      </dsp:nvSpPr>
      <dsp:spPr>
        <a:xfrm rot="10800000">
          <a:off x="2192421" y="786123"/>
          <a:ext cx="8107463" cy="601264"/>
        </a:xfrm>
        <a:prstGeom prst="homePlat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65141" tIns="91440" rIns="170688" bIns="91440" numCol="1" spcCol="1270" anchor="ctr" anchorCtr="0">
          <a:noAutofit/>
        </a:bodyPr>
        <a:lstStyle/>
        <a:p>
          <a:pPr marL="0" lvl="0" indent="0" algn="l" defTabSz="1066800">
            <a:lnSpc>
              <a:spcPct val="90000"/>
            </a:lnSpc>
            <a:spcBef>
              <a:spcPct val="0"/>
            </a:spcBef>
            <a:spcAft>
              <a:spcPct val="35000"/>
            </a:spcAft>
            <a:buNone/>
          </a:pPr>
          <a:r>
            <a:rPr lang="en-US" sz="2400" b="1" kern="1200" dirty="0">
              <a:effectLst>
                <a:outerShdw blurRad="38100" dist="38100" dir="2700000" algn="tl">
                  <a:srgbClr val="000000">
                    <a:alpha val="43137"/>
                  </a:srgbClr>
                </a:outerShdw>
              </a:effectLst>
            </a:rPr>
            <a:t>2. Business Objective</a:t>
          </a:r>
        </a:p>
      </dsp:txBody>
      <dsp:txXfrm rot="10800000">
        <a:off x="2342737" y="786123"/>
        <a:ext cx="7957147" cy="601264"/>
      </dsp:txXfrm>
    </dsp:sp>
    <dsp:sp modelId="{51C7991E-5881-45E2-B40B-FE5AA1E4584D}">
      <dsp:nvSpPr>
        <dsp:cNvPr id="0" name=""/>
        <dsp:cNvSpPr/>
      </dsp:nvSpPr>
      <dsp:spPr>
        <a:xfrm>
          <a:off x="1891789" y="786123"/>
          <a:ext cx="601264" cy="601264"/>
        </a:xfrm>
        <a:prstGeom prst="ellipse">
          <a:avLst/>
        </a:prstGeom>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l="-25000" r="-25000"/>
          </a:stretch>
        </a:blipFill>
        <a:ln>
          <a:noFill/>
        </a:ln>
        <a:effectLst/>
        <a:sp3d z="57200" extrusionH="10600" prstMaterial="plastic">
          <a:bevelT w="101600" h="8600" prst="relaxedInset"/>
          <a:bevelB w="8600" h="8600" prst="relaxedInset"/>
        </a:sp3d>
      </dsp:spPr>
      <dsp:style>
        <a:lnRef idx="0">
          <a:scrgbClr r="0" g="0" b="0"/>
        </a:lnRef>
        <a:fillRef idx="1">
          <a:scrgbClr r="0" g="0" b="0"/>
        </a:fillRef>
        <a:effectRef idx="1">
          <a:scrgbClr r="0" g="0" b="0"/>
        </a:effectRef>
        <a:fontRef idx="minor"/>
      </dsp:style>
    </dsp:sp>
    <dsp:sp modelId="{F960FD77-330B-4284-8316-A5F125A066C1}">
      <dsp:nvSpPr>
        <dsp:cNvPr id="0" name=""/>
        <dsp:cNvSpPr/>
      </dsp:nvSpPr>
      <dsp:spPr>
        <a:xfrm rot="10800000">
          <a:off x="2192421" y="1566869"/>
          <a:ext cx="8107463" cy="601264"/>
        </a:xfrm>
        <a:prstGeom prst="homePlat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65141" tIns="91440" rIns="170688" bIns="91440" numCol="1" spcCol="1270" anchor="ctr" anchorCtr="0">
          <a:noAutofit/>
        </a:bodyPr>
        <a:lstStyle/>
        <a:p>
          <a:pPr marL="0" lvl="0" indent="0" algn="l" defTabSz="1066800">
            <a:lnSpc>
              <a:spcPct val="90000"/>
            </a:lnSpc>
            <a:spcBef>
              <a:spcPct val="0"/>
            </a:spcBef>
            <a:spcAft>
              <a:spcPct val="35000"/>
            </a:spcAft>
            <a:buNone/>
          </a:pPr>
          <a:r>
            <a:rPr lang="en-US" sz="2400" b="1" kern="1200" dirty="0">
              <a:effectLst>
                <a:outerShdw blurRad="38100" dist="38100" dir="2700000" algn="tl">
                  <a:srgbClr val="000000">
                    <a:alpha val="43137"/>
                  </a:srgbClr>
                </a:outerShdw>
              </a:effectLst>
            </a:rPr>
            <a:t>3. Data Manipulation</a:t>
          </a:r>
        </a:p>
      </dsp:txBody>
      <dsp:txXfrm rot="10800000">
        <a:off x="2342737" y="1566869"/>
        <a:ext cx="7957147" cy="601264"/>
      </dsp:txXfrm>
    </dsp:sp>
    <dsp:sp modelId="{C77C183E-CBD4-41B3-AB2C-E5E6490CF5CD}">
      <dsp:nvSpPr>
        <dsp:cNvPr id="0" name=""/>
        <dsp:cNvSpPr/>
      </dsp:nvSpPr>
      <dsp:spPr>
        <a:xfrm>
          <a:off x="1891789" y="1566869"/>
          <a:ext cx="601264" cy="601264"/>
        </a:xfrm>
        <a:prstGeom prst="ellipse">
          <a:avLst/>
        </a:prstGeom>
        <a:blipFill>
          <a:blip xmlns:r="http://schemas.openxmlformats.org/officeDocument/2006/relationships"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l="-11000" r="-11000"/>
          </a:stretch>
        </a:blipFill>
        <a:ln>
          <a:noFill/>
        </a:ln>
        <a:effectLst/>
        <a:sp3d z="57200" extrusionH="10600" prstMaterial="plastic">
          <a:bevelT w="101600" h="8600" prst="relaxedInset"/>
          <a:bevelB w="8600" h="8600" prst="relaxedInset"/>
        </a:sp3d>
      </dsp:spPr>
      <dsp:style>
        <a:lnRef idx="0">
          <a:scrgbClr r="0" g="0" b="0"/>
        </a:lnRef>
        <a:fillRef idx="1">
          <a:scrgbClr r="0" g="0" b="0"/>
        </a:fillRef>
        <a:effectRef idx="1">
          <a:scrgbClr r="0" g="0" b="0"/>
        </a:effectRef>
        <a:fontRef idx="minor"/>
      </dsp:style>
    </dsp:sp>
    <dsp:sp modelId="{13505AEE-F6D8-423B-83E1-B407D3FDC4E4}">
      <dsp:nvSpPr>
        <dsp:cNvPr id="0" name=""/>
        <dsp:cNvSpPr/>
      </dsp:nvSpPr>
      <dsp:spPr>
        <a:xfrm rot="10800000">
          <a:off x="2192421" y="2347616"/>
          <a:ext cx="8107463" cy="601264"/>
        </a:xfrm>
        <a:prstGeom prst="homePlat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65141" tIns="91440" rIns="170688" bIns="91440" numCol="1" spcCol="1270" anchor="ctr" anchorCtr="0">
          <a:noAutofit/>
        </a:bodyPr>
        <a:lstStyle/>
        <a:p>
          <a:pPr marL="0" lvl="0" indent="0" algn="l" defTabSz="1066800">
            <a:lnSpc>
              <a:spcPct val="90000"/>
            </a:lnSpc>
            <a:spcBef>
              <a:spcPct val="0"/>
            </a:spcBef>
            <a:spcAft>
              <a:spcPct val="35000"/>
            </a:spcAft>
            <a:buNone/>
          </a:pPr>
          <a:r>
            <a:rPr lang="en-US" sz="2400" b="1" kern="1200" dirty="0">
              <a:effectLst>
                <a:outerShdw blurRad="38100" dist="38100" dir="2700000" algn="tl">
                  <a:srgbClr val="000000">
                    <a:alpha val="43137"/>
                  </a:srgbClr>
                </a:outerShdw>
              </a:effectLst>
            </a:rPr>
            <a:t>4. Coding Approach</a:t>
          </a:r>
        </a:p>
      </dsp:txBody>
      <dsp:txXfrm rot="10800000">
        <a:off x="2342737" y="2347616"/>
        <a:ext cx="7957147" cy="601264"/>
      </dsp:txXfrm>
    </dsp:sp>
    <dsp:sp modelId="{ABD12492-24AA-428E-BE08-762668589567}">
      <dsp:nvSpPr>
        <dsp:cNvPr id="0" name=""/>
        <dsp:cNvSpPr/>
      </dsp:nvSpPr>
      <dsp:spPr>
        <a:xfrm>
          <a:off x="1891789" y="2347616"/>
          <a:ext cx="601264" cy="601264"/>
        </a:xfrm>
        <a:prstGeom prst="ellipse">
          <a:avLst/>
        </a:prstGeom>
        <a:blipFill>
          <a:blip xmlns:r="http://schemas.openxmlformats.org/officeDocument/2006/relationships"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a:stretch>
            <a:fillRect l="-24000" r="-24000"/>
          </a:stretch>
        </a:blipFill>
        <a:ln>
          <a:noFill/>
        </a:ln>
        <a:effectLst/>
        <a:sp3d z="57200" extrusionH="10600" prstMaterial="plastic">
          <a:bevelT w="101600" h="8600" prst="relaxedInset"/>
          <a:bevelB w="8600" h="8600" prst="relaxedInset"/>
        </a:sp3d>
      </dsp:spPr>
      <dsp:style>
        <a:lnRef idx="0">
          <a:scrgbClr r="0" g="0" b="0"/>
        </a:lnRef>
        <a:fillRef idx="1">
          <a:scrgbClr r="0" g="0" b="0"/>
        </a:fillRef>
        <a:effectRef idx="1">
          <a:scrgbClr r="0" g="0" b="0"/>
        </a:effectRef>
        <a:fontRef idx="minor"/>
      </dsp:style>
    </dsp:sp>
    <dsp:sp modelId="{7C98EBD9-930F-4B44-A907-6D03933E9CCC}">
      <dsp:nvSpPr>
        <dsp:cNvPr id="0" name=""/>
        <dsp:cNvSpPr/>
      </dsp:nvSpPr>
      <dsp:spPr>
        <a:xfrm rot="10800000">
          <a:off x="2192421" y="3128362"/>
          <a:ext cx="8107463" cy="601264"/>
        </a:xfrm>
        <a:prstGeom prst="homePlat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65141" tIns="91440" rIns="170688"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5. Data/App Architecture</a:t>
          </a:r>
          <a:endParaRPr lang="en-US" sz="2400" b="1" kern="1200" dirty="0">
            <a:effectLst>
              <a:outerShdw blurRad="38100" dist="38100" dir="2700000" algn="tl">
                <a:srgbClr val="000000">
                  <a:alpha val="43137"/>
                </a:srgbClr>
              </a:outerShdw>
            </a:effectLst>
          </a:endParaRPr>
        </a:p>
      </dsp:txBody>
      <dsp:txXfrm rot="10800000">
        <a:off x="2342737" y="3128362"/>
        <a:ext cx="7957147" cy="601264"/>
      </dsp:txXfrm>
    </dsp:sp>
    <dsp:sp modelId="{515CD3FC-0142-406F-BC9C-A0C3D5571ACE}">
      <dsp:nvSpPr>
        <dsp:cNvPr id="0" name=""/>
        <dsp:cNvSpPr/>
      </dsp:nvSpPr>
      <dsp:spPr>
        <a:xfrm>
          <a:off x="1891789" y="3128362"/>
          <a:ext cx="601264" cy="601264"/>
        </a:xfrm>
        <a:prstGeom prst="ellipse">
          <a:avLst/>
        </a:prstGeom>
        <a:blipFill>
          <a:blip xmlns:r="http://schemas.openxmlformats.org/officeDocument/2006/relationships"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rcRect/>
          <a:stretch>
            <a:fillRect l="-17000" r="-17000"/>
          </a:stretch>
        </a:blipFill>
        <a:ln>
          <a:noFill/>
        </a:ln>
        <a:effectLst/>
        <a:sp3d z="57200" extrusionH="10600" prstMaterial="plastic">
          <a:bevelT w="101600" h="8600" prst="relaxedInset"/>
          <a:bevelB w="8600" h="8600" prst="relaxedInset"/>
        </a:sp3d>
      </dsp:spPr>
      <dsp:style>
        <a:lnRef idx="0">
          <a:scrgbClr r="0" g="0" b="0"/>
        </a:lnRef>
        <a:fillRef idx="1">
          <a:scrgbClr r="0" g="0" b="0"/>
        </a:fillRef>
        <a:effectRef idx="1">
          <a:scrgbClr r="0" g="0" b="0"/>
        </a:effectRef>
        <a:fontRef idx="minor"/>
      </dsp:style>
    </dsp:sp>
    <dsp:sp modelId="{B5085B97-EDF7-4840-A624-182CA497076C}">
      <dsp:nvSpPr>
        <dsp:cNvPr id="0" name=""/>
        <dsp:cNvSpPr/>
      </dsp:nvSpPr>
      <dsp:spPr>
        <a:xfrm rot="10800000">
          <a:off x="2192421" y="3909109"/>
          <a:ext cx="8107463" cy="601264"/>
        </a:xfrm>
        <a:prstGeom prst="homePlat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65141" tIns="91440" rIns="170688"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6. Visualizations</a:t>
          </a:r>
          <a:endParaRPr lang="en-US" sz="2400" b="1" kern="1200" dirty="0">
            <a:effectLst>
              <a:outerShdw blurRad="38100" dist="38100" dir="2700000" algn="tl">
                <a:srgbClr val="000000">
                  <a:alpha val="43137"/>
                </a:srgbClr>
              </a:outerShdw>
            </a:effectLst>
          </a:endParaRPr>
        </a:p>
      </dsp:txBody>
      <dsp:txXfrm rot="10800000">
        <a:off x="2342737" y="3909109"/>
        <a:ext cx="7957147" cy="601264"/>
      </dsp:txXfrm>
    </dsp:sp>
    <dsp:sp modelId="{FF0EE51A-DC59-4747-83BA-F823F63ABF18}">
      <dsp:nvSpPr>
        <dsp:cNvPr id="0" name=""/>
        <dsp:cNvSpPr/>
      </dsp:nvSpPr>
      <dsp:spPr>
        <a:xfrm>
          <a:off x="1891789" y="3909109"/>
          <a:ext cx="601264" cy="601264"/>
        </a:xfrm>
        <a:prstGeom prst="ellipse">
          <a:avLst/>
        </a:prstGeom>
        <a:blipFill>
          <a:blip xmlns:r="http://schemas.openxmlformats.org/officeDocument/2006/relationships"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rcRect/>
          <a:stretch>
            <a:fillRect l="-3000" r="-3000"/>
          </a:stretch>
        </a:blipFill>
        <a:ln>
          <a:noFill/>
        </a:ln>
        <a:effectLst/>
        <a:sp3d z="57200" extrusionH="10600" prstMaterial="plastic">
          <a:bevelT w="101600" h="8600" prst="relaxedInset"/>
          <a:bevelB w="8600" h="8600" prst="relaxedInset"/>
        </a:sp3d>
      </dsp:spPr>
      <dsp:style>
        <a:lnRef idx="0">
          <a:scrgbClr r="0" g="0" b="0"/>
        </a:lnRef>
        <a:fillRef idx="1">
          <a:scrgbClr r="0" g="0" b="0"/>
        </a:fillRef>
        <a:effectRef idx="1">
          <a:scrgbClr r="0" g="0" b="0"/>
        </a:effectRef>
        <a:fontRef idx="minor"/>
      </dsp:style>
    </dsp:sp>
    <dsp:sp modelId="{059B0917-0D05-4AD2-BB9E-DB6B04F06287}">
      <dsp:nvSpPr>
        <dsp:cNvPr id="0" name=""/>
        <dsp:cNvSpPr/>
      </dsp:nvSpPr>
      <dsp:spPr>
        <a:xfrm rot="10800000">
          <a:off x="2192421" y="4689855"/>
          <a:ext cx="8107463" cy="601264"/>
        </a:xfrm>
        <a:prstGeom prst="homePlat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65141" tIns="91440" rIns="170688" bIns="91440" numCol="1" spcCol="1270" anchor="ctr" anchorCtr="0">
          <a:noAutofit/>
        </a:bodyPr>
        <a:lstStyle/>
        <a:p>
          <a:pPr marL="0" lvl="0" indent="0" algn="l" defTabSz="1066800">
            <a:lnSpc>
              <a:spcPct val="90000"/>
            </a:lnSpc>
            <a:spcBef>
              <a:spcPct val="0"/>
            </a:spcBef>
            <a:spcAft>
              <a:spcPct val="35000"/>
            </a:spcAft>
            <a:buNone/>
          </a:pPr>
          <a:r>
            <a:rPr lang="en-US" sz="2400" b="1" kern="1200" dirty="0">
              <a:effectLst>
                <a:outerShdw blurRad="38100" dist="38100" dir="2700000" algn="tl">
                  <a:srgbClr val="000000">
                    <a:alpha val="43137"/>
                  </a:srgbClr>
                </a:outerShdw>
              </a:effectLst>
            </a:rPr>
            <a:t>7. Future Enhancements</a:t>
          </a:r>
        </a:p>
      </dsp:txBody>
      <dsp:txXfrm rot="10800000">
        <a:off x="2342737" y="4689855"/>
        <a:ext cx="7957147" cy="601264"/>
      </dsp:txXfrm>
    </dsp:sp>
    <dsp:sp modelId="{0ED5E89E-ED62-4D85-8CE8-80671AF27F14}">
      <dsp:nvSpPr>
        <dsp:cNvPr id="0" name=""/>
        <dsp:cNvSpPr/>
      </dsp:nvSpPr>
      <dsp:spPr>
        <a:xfrm>
          <a:off x="1891789" y="4689855"/>
          <a:ext cx="601264" cy="601264"/>
        </a:xfrm>
        <a:prstGeom prst="ellipse">
          <a:avLst/>
        </a:prstGeom>
        <a:blipFill>
          <a:blip xmlns:r="http://schemas.openxmlformats.org/officeDocument/2006/relationships" r:embed="rId13">
            <a:extLst>
              <a:ext uri="{28A0092B-C50C-407E-A947-70E740481C1C}">
                <a14:useLocalDpi xmlns:a14="http://schemas.microsoft.com/office/drawing/2010/main" val="0"/>
              </a:ext>
              <a:ext uri="{837473B0-CC2E-450A-ABE3-18F120FF3D39}">
                <a1611:picAttrSrcUrl xmlns:a1611="http://schemas.microsoft.com/office/drawing/2016/11/main" r:id="rId14"/>
              </a:ext>
            </a:extLst>
          </a:blip>
          <a:srcRect/>
          <a:stretch>
            <a:fillRect l="-13000" r="-13000"/>
          </a:stretch>
        </a:blipFill>
        <a:ln>
          <a:noFill/>
        </a:ln>
        <a:effectLst/>
        <a:sp3d z="57200" extrusionH="10600" prstMaterial="plastic">
          <a:bevelT w="101600" h="8600" prst="relaxedInset"/>
          <a:bevelB w="8600" h="8600" prst="relaxedInset"/>
        </a:sp3d>
      </dsp:spPr>
      <dsp:style>
        <a:lnRef idx="0">
          <a:scrgbClr r="0" g="0" b="0"/>
        </a:lnRef>
        <a:fillRef idx="1">
          <a:scrgbClr r="0" g="0" b="0"/>
        </a:fillRef>
        <a:effectRef idx="1">
          <a:scrgbClr r="0" g="0" b="0"/>
        </a:effectRef>
        <a:fontRef idx="minor"/>
      </dsp:style>
    </dsp:sp>
    <dsp:sp modelId="{33C84E17-B81A-4C0D-A8A6-993C66A4B495}">
      <dsp:nvSpPr>
        <dsp:cNvPr id="0" name=""/>
        <dsp:cNvSpPr/>
      </dsp:nvSpPr>
      <dsp:spPr>
        <a:xfrm rot="10800000">
          <a:off x="2192421" y="5470602"/>
          <a:ext cx="8107463" cy="601264"/>
        </a:xfrm>
        <a:prstGeom prst="homePlat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65141" tIns="91440" rIns="170688" bIns="91440" numCol="1" spcCol="1270" anchor="ctr" anchorCtr="0">
          <a:noAutofit/>
        </a:bodyPr>
        <a:lstStyle/>
        <a:p>
          <a:pPr marL="0" lvl="0" indent="0" algn="l" defTabSz="1066800">
            <a:lnSpc>
              <a:spcPct val="90000"/>
            </a:lnSpc>
            <a:spcBef>
              <a:spcPct val="0"/>
            </a:spcBef>
            <a:spcAft>
              <a:spcPct val="35000"/>
            </a:spcAft>
            <a:buNone/>
          </a:pPr>
          <a:r>
            <a:rPr lang="en-US" sz="2400" b="1" kern="1200" dirty="0">
              <a:effectLst>
                <a:outerShdw blurRad="38100" dist="38100" dir="2700000" algn="tl">
                  <a:srgbClr val="000000">
                    <a:alpha val="43137"/>
                  </a:srgbClr>
                </a:outerShdw>
              </a:effectLst>
            </a:rPr>
            <a:t>8. Appendix</a:t>
          </a:r>
        </a:p>
      </dsp:txBody>
      <dsp:txXfrm rot="10800000">
        <a:off x="2342737" y="5470602"/>
        <a:ext cx="7957147" cy="601264"/>
      </dsp:txXfrm>
    </dsp:sp>
    <dsp:sp modelId="{9BBE7B35-74CC-4060-9A58-73D02BFCE0CC}">
      <dsp:nvSpPr>
        <dsp:cNvPr id="0" name=""/>
        <dsp:cNvSpPr/>
      </dsp:nvSpPr>
      <dsp:spPr>
        <a:xfrm>
          <a:off x="1891789" y="5470602"/>
          <a:ext cx="601264" cy="601264"/>
        </a:xfrm>
        <a:prstGeom prst="ellipse">
          <a:avLst/>
        </a:prstGeom>
        <a:blipFill>
          <a:blip xmlns:r="http://schemas.openxmlformats.org/officeDocument/2006/relationships" r:embed="rId15">
            <a:extLst>
              <a:ext uri="{28A0092B-C50C-407E-A947-70E740481C1C}">
                <a14:useLocalDpi xmlns:a14="http://schemas.microsoft.com/office/drawing/2010/main" val="0"/>
              </a:ext>
              <a:ext uri="{837473B0-CC2E-450A-ABE3-18F120FF3D39}">
                <a1611:picAttrSrcUrl xmlns:a1611="http://schemas.microsoft.com/office/drawing/2016/11/main" r:id="rId16"/>
              </a:ext>
            </a:extLst>
          </a:blip>
          <a:srcRect/>
          <a:stretch>
            <a:fillRect l="-1000" r="-1000"/>
          </a:stretch>
        </a:blipFill>
        <a:ln>
          <a:noFill/>
        </a:ln>
        <a:effectLst/>
        <a:sp3d z="57200" extrusionH="10600" prstMaterial="plastic">
          <a:bevelT w="101600" h="8600" prst="relaxedInset"/>
          <a:bevelB w="8600" h="8600" prst="relaxedInset"/>
        </a:sp3d>
      </dsp:spPr>
      <dsp:style>
        <a:lnRef idx="0">
          <a:scrgbClr r="0" g="0" b="0"/>
        </a:lnRef>
        <a:fillRef idx="1">
          <a:scrgbClr r="0" g="0" b="0"/>
        </a:fillRef>
        <a:effectRef idx="1">
          <a:scrgbClr r="0" g="0" b="0"/>
        </a:effectRef>
        <a:fontRef idx="minor"/>
      </dsp:style>
    </dsp:sp>
    <dsp:sp modelId="{C53C5A45-5663-4B77-BB17-87A9630438F4}">
      <dsp:nvSpPr>
        <dsp:cNvPr id="0" name=""/>
        <dsp:cNvSpPr/>
      </dsp:nvSpPr>
      <dsp:spPr>
        <a:xfrm rot="10800000">
          <a:off x="2192421" y="6251348"/>
          <a:ext cx="8107463" cy="601264"/>
        </a:xfrm>
        <a:prstGeom prst="homePlat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65141" tIns="91440" rIns="170688" bIns="91440" numCol="1" spcCol="1270" anchor="ctr" anchorCtr="0">
          <a:noAutofit/>
        </a:bodyPr>
        <a:lstStyle/>
        <a:p>
          <a:pPr marL="0" lvl="0" indent="0" algn="l" defTabSz="1066800">
            <a:lnSpc>
              <a:spcPct val="90000"/>
            </a:lnSpc>
            <a:spcBef>
              <a:spcPct val="0"/>
            </a:spcBef>
            <a:spcAft>
              <a:spcPct val="35000"/>
            </a:spcAft>
            <a:buNone/>
          </a:pPr>
          <a:r>
            <a:rPr lang="en-US" sz="2400" b="1" kern="1200" dirty="0">
              <a:effectLst>
                <a:outerShdw blurRad="38100" dist="38100" dir="2700000" algn="tl">
                  <a:srgbClr val="000000">
                    <a:alpha val="43137"/>
                  </a:srgbClr>
                </a:outerShdw>
              </a:effectLst>
            </a:rPr>
            <a:t>9. Q&amp;A</a:t>
          </a:r>
        </a:p>
      </dsp:txBody>
      <dsp:txXfrm rot="10800000">
        <a:off x="2342737" y="6251348"/>
        <a:ext cx="7957147" cy="601264"/>
      </dsp:txXfrm>
    </dsp:sp>
    <dsp:sp modelId="{481A026F-390C-4F6A-B4E0-5BFEE4970D4D}">
      <dsp:nvSpPr>
        <dsp:cNvPr id="0" name=""/>
        <dsp:cNvSpPr/>
      </dsp:nvSpPr>
      <dsp:spPr>
        <a:xfrm>
          <a:off x="1792105" y="6256723"/>
          <a:ext cx="601264" cy="601264"/>
        </a:xfrm>
        <a:prstGeom prst="ellipse">
          <a:avLst/>
        </a:prstGeom>
        <a:blipFill>
          <a:blip xmlns:r="http://schemas.openxmlformats.org/officeDocument/2006/relationships" r:embed="rId17">
            <a:extLst>
              <a:ext uri="{28A0092B-C50C-407E-A947-70E740481C1C}">
                <a14:useLocalDpi xmlns:a14="http://schemas.microsoft.com/office/drawing/2010/main" val="0"/>
              </a:ext>
              <a:ext uri="{837473B0-CC2E-450A-ABE3-18F120FF3D39}">
                <a1611:picAttrSrcUrl xmlns:a1611="http://schemas.microsoft.com/office/drawing/2016/11/main" r:id="rId18"/>
              </a:ext>
            </a:extLst>
          </a:blip>
          <a:srcRect/>
          <a:stretch>
            <a:fillRect l="-69000" r="-69000"/>
          </a:stretch>
        </a:blipFill>
        <a:ln>
          <a:noFill/>
        </a:ln>
        <a:effectLst/>
        <a:sp3d z="57200" extrusionH="10600" prstMaterial="plastic">
          <a:bevelT w="101600" h="8600" prst="relaxedInset"/>
          <a:bevelB w="8600" h="8600" prst="relaxedInset"/>
        </a:sp3d>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DB4C2-5C18-459C-AA79-18B0CF9C1D09}" type="datetimeFigureOut">
              <a:rPr lang="en-US" smtClean="0"/>
              <a:t>5/23/2019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F38765-32F0-41BB-9C2A-55169E2C81AD}" type="slidenum">
              <a:rPr lang="en-US" smtClean="0"/>
              <a:t>‹#›</a:t>
            </a:fld>
            <a:endParaRPr lang="en-US" dirty="0"/>
          </a:p>
        </p:txBody>
      </p:sp>
    </p:spTree>
    <p:extLst>
      <p:ext uri="{BB962C8B-B14F-4D97-AF65-F5344CB8AC3E}">
        <p14:creationId xmlns:p14="http://schemas.microsoft.com/office/powerpoint/2010/main" val="3511069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F38765-32F0-41BB-9C2A-55169E2C81AD}" type="slidenum">
              <a:rPr lang="en-US" smtClean="0"/>
              <a:t>1</a:t>
            </a:fld>
            <a:endParaRPr lang="en-US" dirty="0"/>
          </a:p>
        </p:txBody>
      </p:sp>
    </p:spTree>
    <p:extLst>
      <p:ext uri="{BB962C8B-B14F-4D97-AF65-F5344CB8AC3E}">
        <p14:creationId xmlns:p14="http://schemas.microsoft.com/office/powerpoint/2010/main" val="3494385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Live demo after visualization</a:t>
            </a:r>
          </a:p>
          <a:p>
            <a:endParaRPr lang="en-US" dirty="0"/>
          </a:p>
        </p:txBody>
      </p:sp>
      <p:sp>
        <p:nvSpPr>
          <p:cNvPr id="4" name="Slide Number Placeholder 3"/>
          <p:cNvSpPr>
            <a:spLocks noGrp="1"/>
          </p:cNvSpPr>
          <p:nvPr>
            <p:ph type="sldNum" sz="quarter" idx="5"/>
          </p:nvPr>
        </p:nvSpPr>
        <p:spPr/>
        <p:txBody>
          <a:bodyPr/>
          <a:lstStyle/>
          <a:p>
            <a:fld id="{C8F38765-32F0-41BB-9C2A-55169E2C81AD}" type="slidenum">
              <a:rPr lang="en-US" smtClean="0"/>
              <a:t>12</a:t>
            </a:fld>
            <a:endParaRPr lang="en-US" dirty="0"/>
          </a:p>
        </p:txBody>
      </p:sp>
    </p:spTree>
    <p:extLst>
      <p:ext uri="{BB962C8B-B14F-4D97-AF65-F5344CB8AC3E}">
        <p14:creationId xmlns:p14="http://schemas.microsoft.com/office/powerpoint/2010/main" val="1722263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smtClean="0"/>
              <a:t>5/23/2019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9756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smtClean="0"/>
              <a:t>5/23/2019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6902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smtClean="0"/>
              <a:t>5/23/2019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7502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smtClean="0"/>
              <a:t>5/23/2019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1666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BA285-9698-1B45-8319-D90A8C63F150}" type="datetimeFigureOut">
              <a:rPr lang="en-US" smtClean="0"/>
              <a:t>5/23/2019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9915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smtClean="0"/>
              <a:t>5/23/2019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3209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smtClean="0"/>
              <a:t>5/23/2019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068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smtClean="0"/>
              <a:t>5/23/2019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256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smtClean="0"/>
              <a:t>5/23/2019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46765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CFCDFD-B4CF-A241-8D71-E814B10BEAF4}" type="datetimeFigureOut">
              <a:rPr lang="en-US" smtClean="0"/>
              <a:t>5/23/2019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9129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6A7B589-FD4B-7E46-869A-CBADC5FC564E}" type="datetimeFigureOut">
              <a:rPr lang="en-US" smtClean="0"/>
              <a:t>5/23/2019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0432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smtClean="0"/>
              <a:t>5/23/2019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5069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igcitieshealth.org/"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www.bigcitieshealth.org/" TargetMode="Externa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close up of a device&#10;&#10;Description automatically generated">
            <a:hlinkClick r:id="rId3"/>
            <a:extLst>
              <a:ext uri="{FF2B5EF4-FFF2-40B4-BE49-F238E27FC236}">
                <a16:creationId xmlns:a16="http://schemas.microsoft.com/office/drawing/2014/main" id="{2886BC6A-B5C1-4C15-8E30-F2AC955DF440}"/>
              </a:ext>
            </a:extLst>
          </p:cNvPr>
          <p:cNvPicPr>
            <a:picLocks noChangeAspect="1"/>
          </p:cNvPicPr>
          <p:nvPr/>
        </p:nvPicPr>
        <p:blipFill rotWithShape="1">
          <a:blip r:embed="rId4">
            <a:alphaModFix amt="50000"/>
            <a:extLst/>
          </a:blip>
          <a:srcRect l="29335"/>
          <a:stretch/>
        </p:blipFill>
        <p:spPr>
          <a:xfrm>
            <a:off x="20" y="10"/>
            <a:ext cx="12191675" cy="6857990"/>
          </a:xfrm>
          <a:prstGeom prst="rect">
            <a:avLst/>
          </a:prstGeom>
        </p:spPr>
      </p:pic>
      <p:sp>
        <p:nvSpPr>
          <p:cNvPr id="7" name="TextBox 6">
            <a:extLst>
              <a:ext uri="{FF2B5EF4-FFF2-40B4-BE49-F238E27FC236}">
                <a16:creationId xmlns:a16="http://schemas.microsoft.com/office/drawing/2014/main" id="{85C3DE35-BABC-4604-B917-C7F0195C550E}"/>
              </a:ext>
            </a:extLst>
          </p:cNvPr>
          <p:cNvSpPr txBox="1"/>
          <p:nvPr/>
        </p:nvSpPr>
        <p:spPr>
          <a:xfrm>
            <a:off x="4976636" y="992221"/>
            <a:ext cx="6247308" cy="4873558"/>
          </a:xfrm>
          <a:prstGeom prst="rect">
            <a:avLst/>
          </a:prstGeom>
        </p:spPr>
        <p:txBody>
          <a:bodyPr vert="horz" lIns="91440" tIns="45720" rIns="91440" bIns="0" rtlCol="0" anchor="ctr">
            <a:normAutofit/>
          </a:bodyPr>
          <a:lstStyle/>
          <a:p>
            <a:pPr algn="ctr" defTabSz="914400">
              <a:lnSpc>
                <a:spcPct val="90000"/>
              </a:lnSpc>
              <a:spcBef>
                <a:spcPct val="0"/>
              </a:spcBef>
              <a:spcAft>
                <a:spcPts val="600"/>
              </a:spcAft>
            </a:pPr>
            <a:r>
              <a:rPr lang="en-US" sz="4000" dirty="0">
                <a:solidFill>
                  <a:schemeClr val="accent4">
                    <a:lumMod val="20000"/>
                    <a:lumOff val="80000"/>
                  </a:schemeClr>
                </a:solidFill>
                <a:effectLst>
                  <a:outerShdw blurRad="38100" dist="38100" dir="2700000" algn="tl">
                    <a:srgbClr val="000000">
                      <a:alpha val="43137"/>
                    </a:srgbClr>
                  </a:outerShdw>
                </a:effectLst>
                <a:latin typeface="+mj-lt"/>
                <a:ea typeface="+mj-ea"/>
                <a:cs typeface="+mj-cs"/>
              </a:rPr>
              <a:t>Big Cities Health Coalition</a:t>
            </a:r>
          </a:p>
        </p:txBody>
      </p:sp>
      <p:sp>
        <p:nvSpPr>
          <p:cNvPr id="9" name="TextBox 8">
            <a:extLst>
              <a:ext uri="{FF2B5EF4-FFF2-40B4-BE49-F238E27FC236}">
                <a16:creationId xmlns:a16="http://schemas.microsoft.com/office/drawing/2014/main" id="{D72060B0-1AAD-49A9-97E1-81DCD6707138}"/>
              </a:ext>
            </a:extLst>
          </p:cNvPr>
          <p:cNvSpPr txBox="1"/>
          <p:nvPr/>
        </p:nvSpPr>
        <p:spPr>
          <a:xfrm>
            <a:off x="479395" y="6365427"/>
            <a:ext cx="7331944" cy="369332"/>
          </a:xfrm>
          <a:prstGeom prst="rect">
            <a:avLst/>
          </a:prstGeom>
          <a:noFill/>
          <a:ln>
            <a:solidFill>
              <a:srgbClr val="0070C0"/>
            </a:solidFill>
          </a:ln>
        </p:spPr>
        <p:txBody>
          <a:bodyPr wrap="none" rtlCol="0">
            <a:spAutoFit/>
          </a:bodyPr>
          <a:lstStyle/>
          <a:p>
            <a:r>
              <a:rPr lang="en-US" dirty="0">
                <a:highlight>
                  <a:srgbClr val="000000"/>
                </a:highlight>
              </a:rPr>
              <a:t>Team Members: Hasib, Brian Kramer, Jarrett Campbell, Stephen Seyer</a:t>
            </a:r>
          </a:p>
        </p:txBody>
      </p:sp>
      <p:sp>
        <p:nvSpPr>
          <p:cNvPr id="16" name="TextBox 15">
            <a:extLst>
              <a:ext uri="{FF2B5EF4-FFF2-40B4-BE49-F238E27FC236}">
                <a16:creationId xmlns:a16="http://schemas.microsoft.com/office/drawing/2014/main" id="{8AC9795A-D011-400E-ABA7-53BBCFBFE972}"/>
              </a:ext>
            </a:extLst>
          </p:cNvPr>
          <p:cNvSpPr txBox="1"/>
          <p:nvPr/>
        </p:nvSpPr>
        <p:spPr>
          <a:xfrm>
            <a:off x="8442664" y="3968318"/>
            <a:ext cx="3388941" cy="369332"/>
          </a:xfrm>
          <a:prstGeom prst="rect">
            <a:avLst/>
          </a:prstGeom>
          <a:solidFill>
            <a:schemeClr val="accent1">
              <a:lumMod val="75000"/>
            </a:schemeClr>
          </a:solidFill>
          <a:ln>
            <a:solidFill>
              <a:srgbClr val="00B050"/>
            </a:solidFill>
          </a:ln>
          <a:effectLst>
            <a:reflection blurRad="6350" stA="50000" endA="300" endPos="90000" dir="5400000" sy="-100000" algn="bl" rotWithShape="0"/>
          </a:effectLst>
        </p:spPr>
        <p:txBody>
          <a:bodyPr wrap="none" rtlCol="0">
            <a:spAutoFit/>
          </a:bodyPr>
          <a:lstStyle/>
          <a:p>
            <a:r>
              <a:rPr lang="en-US" dirty="0">
                <a:hlinkClick r:id="rId3"/>
              </a:rPr>
              <a:t>http://www.bigcitieshealth.org/</a:t>
            </a:r>
            <a:endParaRPr lang="en-US" dirty="0"/>
          </a:p>
        </p:txBody>
      </p:sp>
    </p:spTree>
    <p:extLst>
      <p:ext uri="{BB962C8B-B14F-4D97-AF65-F5344CB8AC3E}">
        <p14:creationId xmlns:p14="http://schemas.microsoft.com/office/powerpoint/2010/main" val="245049161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2886BC6A-B5C1-4C15-8E30-F2AC955DF440}"/>
              </a:ext>
            </a:extLst>
          </p:cNvPr>
          <p:cNvPicPr>
            <a:picLocks noChangeAspect="1"/>
          </p:cNvPicPr>
          <p:nvPr/>
        </p:nvPicPr>
        <p:blipFill rotWithShape="1">
          <a:blip r:embed="rId2">
            <a:alphaModFix amt="50000"/>
            <a:extLst/>
          </a:blip>
          <a:srcRect l="29335"/>
          <a:stretch/>
        </p:blipFill>
        <p:spPr>
          <a:xfrm>
            <a:off x="67000" y="-190490"/>
            <a:ext cx="12191675" cy="6857990"/>
          </a:xfrm>
          <a:prstGeom prst="rect">
            <a:avLst/>
          </a:prstGeom>
        </p:spPr>
      </p:pic>
      <p:sp>
        <p:nvSpPr>
          <p:cNvPr id="7" name="TextBox 6">
            <a:extLst>
              <a:ext uri="{FF2B5EF4-FFF2-40B4-BE49-F238E27FC236}">
                <a16:creationId xmlns:a16="http://schemas.microsoft.com/office/drawing/2014/main" id="{85C3DE35-BABC-4604-B917-C7F0195C550E}"/>
              </a:ext>
            </a:extLst>
          </p:cNvPr>
          <p:cNvSpPr txBox="1"/>
          <p:nvPr/>
        </p:nvSpPr>
        <p:spPr>
          <a:xfrm>
            <a:off x="4976636" y="992221"/>
            <a:ext cx="6247308" cy="4873558"/>
          </a:xfrm>
          <a:prstGeom prst="rect">
            <a:avLst/>
          </a:prstGeom>
        </p:spPr>
        <p:txBody>
          <a:bodyPr vert="horz" lIns="91440" tIns="45720" rIns="91440" bIns="0" rtlCol="0" anchor="ctr">
            <a:normAutofit/>
          </a:bodyPr>
          <a:lstStyle/>
          <a:p>
            <a:pPr defTabSz="914400">
              <a:lnSpc>
                <a:spcPct val="90000"/>
              </a:lnSpc>
              <a:spcBef>
                <a:spcPct val="0"/>
              </a:spcBef>
              <a:spcAft>
                <a:spcPts val="600"/>
              </a:spcAft>
            </a:pPr>
            <a:endParaRPr lang="en-US" sz="4000" dirty="0">
              <a:latin typeface="+mj-lt"/>
              <a:ea typeface="+mj-ea"/>
              <a:cs typeface="+mj-cs"/>
            </a:endParaRPr>
          </a:p>
        </p:txBody>
      </p:sp>
      <p:sp>
        <p:nvSpPr>
          <p:cNvPr id="11" name="Title 1">
            <a:extLst>
              <a:ext uri="{FF2B5EF4-FFF2-40B4-BE49-F238E27FC236}">
                <a16:creationId xmlns:a16="http://schemas.microsoft.com/office/drawing/2014/main" id="{9F1D5401-5312-48A5-9FDC-50721B551E8A}"/>
              </a:ext>
            </a:extLst>
          </p:cNvPr>
          <p:cNvSpPr txBox="1">
            <a:spLocks/>
          </p:cNvSpPr>
          <p:nvPr/>
        </p:nvSpPr>
        <p:spPr>
          <a:xfrm>
            <a:off x="2071139" y="69589"/>
            <a:ext cx="8813199" cy="922632"/>
          </a:xfrm>
          <a:prstGeom prst="rect">
            <a:avLst/>
          </a:prstGeom>
          <a:solidFill>
            <a:schemeClr val="accent6">
              <a:lumMod val="60000"/>
              <a:lumOff val="40000"/>
            </a:schemeClr>
          </a:solidFill>
          <a:ln>
            <a:solidFill>
              <a:schemeClr val="accent3"/>
            </a:solidFill>
          </a:ln>
          <a:effectLst>
            <a:glow rad="139700">
              <a:schemeClr val="accent1">
                <a:satMod val="175000"/>
                <a:alpha val="40000"/>
              </a:schemeClr>
            </a:glow>
            <a:innerShdw blurRad="63500" dist="50800" dir="13500000">
              <a:prstClr val="black">
                <a:alpha val="50000"/>
              </a:prstClr>
            </a:innerShdw>
          </a:effectLst>
        </p:spPr>
        <p:txBody>
          <a:bodyPr anchor="ct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sz="4400" b="1" dirty="0"/>
              <a:t>Visualizations</a:t>
            </a:r>
          </a:p>
        </p:txBody>
      </p:sp>
      <p:pic>
        <p:nvPicPr>
          <p:cNvPr id="2" name="Picture 1">
            <a:extLst>
              <a:ext uri="{FF2B5EF4-FFF2-40B4-BE49-F238E27FC236}">
                <a16:creationId xmlns:a16="http://schemas.microsoft.com/office/drawing/2014/main" id="{E50F29EA-B868-4BA8-B56F-8B897CAB21C6}"/>
              </a:ext>
            </a:extLst>
          </p:cNvPr>
          <p:cNvPicPr>
            <a:picLocks noChangeAspect="1"/>
          </p:cNvPicPr>
          <p:nvPr/>
        </p:nvPicPr>
        <p:blipFill>
          <a:blip r:embed="rId3"/>
          <a:stretch>
            <a:fillRect/>
          </a:stretch>
        </p:blipFill>
        <p:spPr>
          <a:xfrm>
            <a:off x="624049" y="1465730"/>
            <a:ext cx="11077575" cy="2814687"/>
          </a:xfrm>
          <a:prstGeom prst="rect">
            <a:avLst/>
          </a:prstGeom>
        </p:spPr>
      </p:pic>
    </p:spTree>
    <p:extLst>
      <p:ext uri="{BB962C8B-B14F-4D97-AF65-F5344CB8AC3E}">
        <p14:creationId xmlns:p14="http://schemas.microsoft.com/office/powerpoint/2010/main" val="1631511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2886BC6A-B5C1-4C15-8E30-F2AC955DF440}"/>
              </a:ext>
            </a:extLst>
          </p:cNvPr>
          <p:cNvPicPr>
            <a:picLocks noChangeAspect="1"/>
          </p:cNvPicPr>
          <p:nvPr/>
        </p:nvPicPr>
        <p:blipFill rotWithShape="1">
          <a:blip r:embed="rId2">
            <a:alphaModFix amt="50000"/>
            <a:extLst/>
          </a:blip>
          <a:srcRect l="29335"/>
          <a:stretch/>
        </p:blipFill>
        <p:spPr>
          <a:xfrm>
            <a:off x="67000" y="-190490"/>
            <a:ext cx="12191675" cy="6857990"/>
          </a:xfrm>
          <a:prstGeom prst="rect">
            <a:avLst/>
          </a:prstGeom>
        </p:spPr>
      </p:pic>
      <p:sp>
        <p:nvSpPr>
          <p:cNvPr id="7" name="TextBox 6">
            <a:extLst>
              <a:ext uri="{FF2B5EF4-FFF2-40B4-BE49-F238E27FC236}">
                <a16:creationId xmlns:a16="http://schemas.microsoft.com/office/drawing/2014/main" id="{85C3DE35-BABC-4604-B917-C7F0195C550E}"/>
              </a:ext>
            </a:extLst>
          </p:cNvPr>
          <p:cNvSpPr txBox="1"/>
          <p:nvPr/>
        </p:nvSpPr>
        <p:spPr>
          <a:xfrm>
            <a:off x="4976636" y="992221"/>
            <a:ext cx="6247308" cy="4873558"/>
          </a:xfrm>
          <a:prstGeom prst="rect">
            <a:avLst/>
          </a:prstGeom>
        </p:spPr>
        <p:txBody>
          <a:bodyPr vert="horz" lIns="91440" tIns="45720" rIns="91440" bIns="0" rtlCol="0" anchor="ctr">
            <a:normAutofit/>
          </a:bodyPr>
          <a:lstStyle/>
          <a:p>
            <a:pPr defTabSz="914400">
              <a:lnSpc>
                <a:spcPct val="90000"/>
              </a:lnSpc>
              <a:spcBef>
                <a:spcPct val="0"/>
              </a:spcBef>
              <a:spcAft>
                <a:spcPts val="600"/>
              </a:spcAft>
            </a:pPr>
            <a:endParaRPr lang="en-US" sz="4000" dirty="0">
              <a:latin typeface="+mj-lt"/>
              <a:ea typeface="+mj-ea"/>
              <a:cs typeface="+mj-cs"/>
            </a:endParaRPr>
          </a:p>
        </p:txBody>
      </p:sp>
      <p:sp>
        <p:nvSpPr>
          <p:cNvPr id="11" name="Title 1">
            <a:extLst>
              <a:ext uri="{FF2B5EF4-FFF2-40B4-BE49-F238E27FC236}">
                <a16:creationId xmlns:a16="http://schemas.microsoft.com/office/drawing/2014/main" id="{9F1D5401-5312-48A5-9FDC-50721B551E8A}"/>
              </a:ext>
            </a:extLst>
          </p:cNvPr>
          <p:cNvSpPr txBox="1">
            <a:spLocks/>
          </p:cNvSpPr>
          <p:nvPr/>
        </p:nvSpPr>
        <p:spPr>
          <a:xfrm>
            <a:off x="2071139" y="69589"/>
            <a:ext cx="8813199" cy="922632"/>
          </a:xfrm>
          <a:prstGeom prst="rect">
            <a:avLst/>
          </a:prstGeom>
          <a:solidFill>
            <a:schemeClr val="accent6">
              <a:lumMod val="60000"/>
              <a:lumOff val="40000"/>
            </a:schemeClr>
          </a:solidFill>
          <a:ln>
            <a:solidFill>
              <a:schemeClr val="accent3"/>
            </a:solidFill>
          </a:ln>
          <a:effectLst>
            <a:glow rad="139700">
              <a:schemeClr val="accent1">
                <a:satMod val="175000"/>
                <a:alpha val="40000"/>
              </a:schemeClr>
            </a:glow>
            <a:innerShdw blurRad="63500" dist="50800" dir="13500000">
              <a:prstClr val="black">
                <a:alpha val="50000"/>
              </a:prstClr>
            </a:innerShdw>
          </a:effectLst>
        </p:spPr>
        <p:txBody>
          <a:bodyPr anchor="ct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sz="4400" b="1" dirty="0"/>
              <a:t>Visualizations</a:t>
            </a:r>
          </a:p>
        </p:txBody>
      </p:sp>
      <p:pic>
        <p:nvPicPr>
          <p:cNvPr id="6" name="Picture 5">
            <a:extLst>
              <a:ext uri="{FF2B5EF4-FFF2-40B4-BE49-F238E27FC236}">
                <a16:creationId xmlns:a16="http://schemas.microsoft.com/office/drawing/2014/main" id="{CDEC9D50-3B11-4297-B20C-34DF97B66289}"/>
              </a:ext>
            </a:extLst>
          </p:cNvPr>
          <p:cNvPicPr>
            <a:picLocks noChangeAspect="1"/>
          </p:cNvPicPr>
          <p:nvPr/>
        </p:nvPicPr>
        <p:blipFill>
          <a:blip r:embed="rId3"/>
          <a:stretch>
            <a:fillRect/>
          </a:stretch>
        </p:blipFill>
        <p:spPr>
          <a:xfrm>
            <a:off x="258139" y="1252300"/>
            <a:ext cx="6219599" cy="4654655"/>
          </a:xfrm>
          <a:prstGeom prst="rect">
            <a:avLst/>
          </a:prstGeom>
        </p:spPr>
      </p:pic>
      <p:pic>
        <p:nvPicPr>
          <p:cNvPr id="8" name="Picture 7">
            <a:extLst>
              <a:ext uri="{FF2B5EF4-FFF2-40B4-BE49-F238E27FC236}">
                <a16:creationId xmlns:a16="http://schemas.microsoft.com/office/drawing/2014/main" id="{798993C5-52EF-4CE3-8682-1D27B2F780EB}"/>
              </a:ext>
            </a:extLst>
          </p:cNvPr>
          <p:cNvPicPr>
            <a:picLocks noChangeAspect="1"/>
          </p:cNvPicPr>
          <p:nvPr/>
        </p:nvPicPr>
        <p:blipFill>
          <a:blip r:embed="rId4"/>
          <a:stretch>
            <a:fillRect/>
          </a:stretch>
        </p:blipFill>
        <p:spPr>
          <a:xfrm>
            <a:off x="6737964" y="1252300"/>
            <a:ext cx="5290542" cy="4654655"/>
          </a:xfrm>
          <a:prstGeom prst="rect">
            <a:avLst/>
          </a:prstGeom>
        </p:spPr>
      </p:pic>
    </p:spTree>
    <p:extLst>
      <p:ext uri="{BB962C8B-B14F-4D97-AF65-F5344CB8AC3E}">
        <p14:creationId xmlns:p14="http://schemas.microsoft.com/office/powerpoint/2010/main" val="1456518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2886BC6A-B5C1-4C15-8E30-F2AC955DF440}"/>
              </a:ext>
            </a:extLst>
          </p:cNvPr>
          <p:cNvPicPr>
            <a:picLocks noChangeAspect="1"/>
          </p:cNvPicPr>
          <p:nvPr/>
        </p:nvPicPr>
        <p:blipFill rotWithShape="1">
          <a:blip r:embed="rId3">
            <a:alphaModFix amt="50000"/>
            <a:extLst/>
          </a:blip>
          <a:srcRect l="29335"/>
          <a:stretch/>
        </p:blipFill>
        <p:spPr>
          <a:xfrm>
            <a:off x="161267" y="-152783"/>
            <a:ext cx="12191675" cy="6857990"/>
          </a:xfrm>
          <a:prstGeom prst="rect">
            <a:avLst/>
          </a:prstGeom>
        </p:spPr>
      </p:pic>
      <p:sp>
        <p:nvSpPr>
          <p:cNvPr id="7" name="TextBox 6">
            <a:extLst>
              <a:ext uri="{FF2B5EF4-FFF2-40B4-BE49-F238E27FC236}">
                <a16:creationId xmlns:a16="http://schemas.microsoft.com/office/drawing/2014/main" id="{85C3DE35-BABC-4604-B917-C7F0195C550E}"/>
              </a:ext>
            </a:extLst>
          </p:cNvPr>
          <p:cNvSpPr txBox="1"/>
          <p:nvPr/>
        </p:nvSpPr>
        <p:spPr>
          <a:xfrm>
            <a:off x="4976636" y="992221"/>
            <a:ext cx="6247308" cy="4873558"/>
          </a:xfrm>
          <a:prstGeom prst="rect">
            <a:avLst/>
          </a:prstGeom>
        </p:spPr>
        <p:txBody>
          <a:bodyPr vert="horz" lIns="91440" tIns="45720" rIns="91440" bIns="0" rtlCol="0" anchor="ctr">
            <a:normAutofit/>
          </a:bodyPr>
          <a:lstStyle/>
          <a:p>
            <a:pPr defTabSz="914400">
              <a:lnSpc>
                <a:spcPct val="90000"/>
              </a:lnSpc>
              <a:spcBef>
                <a:spcPct val="0"/>
              </a:spcBef>
              <a:spcAft>
                <a:spcPts val="600"/>
              </a:spcAft>
            </a:pPr>
            <a:endParaRPr lang="en-US" sz="4000" dirty="0">
              <a:latin typeface="+mj-lt"/>
              <a:ea typeface="+mj-ea"/>
              <a:cs typeface="+mj-cs"/>
            </a:endParaRPr>
          </a:p>
        </p:txBody>
      </p:sp>
      <p:sp>
        <p:nvSpPr>
          <p:cNvPr id="2" name="TextBox 1">
            <a:extLst>
              <a:ext uri="{FF2B5EF4-FFF2-40B4-BE49-F238E27FC236}">
                <a16:creationId xmlns:a16="http://schemas.microsoft.com/office/drawing/2014/main" id="{F8A6F46F-2609-4808-B62D-79E0ED79B480}"/>
              </a:ext>
            </a:extLst>
          </p:cNvPr>
          <p:cNvSpPr txBox="1"/>
          <p:nvPr/>
        </p:nvSpPr>
        <p:spPr>
          <a:xfrm>
            <a:off x="298753" y="6266639"/>
            <a:ext cx="1313373" cy="369332"/>
          </a:xfrm>
          <a:prstGeom prst="rect">
            <a:avLst/>
          </a:prstGeom>
          <a:solidFill>
            <a:srgbClr val="FFFF00"/>
          </a:solidFill>
          <a:ln>
            <a:solidFill>
              <a:srgbClr val="FFFF00"/>
            </a:solidFill>
          </a:ln>
        </p:spPr>
        <p:txBody>
          <a:bodyPr wrap="none" rtlCol="0">
            <a:spAutoFit/>
          </a:bodyPr>
          <a:lstStyle/>
          <a:p>
            <a:r>
              <a:rPr lang="en-US" b="1" dirty="0">
                <a:effectLst>
                  <a:outerShdw blurRad="38100" dist="38100" dir="2700000" algn="tl">
                    <a:srgbClr val="000000">
                      <a:alpha val="43137"/>
                    </a:srgbClr>
                  </a:outerShdw>
                </a:effectLst>
              </a:rPr>
              <a:t>Live demo</a:t>
            </a:r>
          </a:p>
        </p:txBody>
      </p:sp>
      <p:sp>
        <p:nvSpPr>
          <p:cNvPr id="8" name="Title 1">
            <a:extLst>
              <a:ext uri="{FF2B5EF4-FFF2-40B4-BE49-F238E27FC236}">
                <a16:creationId xmlns:a16="http://schemas.microsoft.com/office/drawing/2014/main" id="{8E3AF584-A6F6-47C4-9AA2-0E97BB2754C6}"/>
              </a:ext>
            </a:extLst>
          </p:cNvPr>
          <p:cNvSpPr txBox="1">
            <a:spLocks/>
          </p:cNvSpPr>
          <p:nvPr/>
        </p:nvSpPr>
        <p:spPr>
          <a:xfrm>
            <a:off x="2071139" y="69589"/>
            <a:ext cx="8813199" cy="922632"/>
          </a:xfrm>
          <a:prstGeom prst="rect">
            <a:avLst/>
          </a:prstGeom>
          <a:solidFill>
            <a:schemeClr val="accent6">
              <a:lumMod val="60000"/>
              <a:lumOff val="40000"/>
            </a:schemeClr>
          </a:solidFill>
          <a:ln>
            <a:solidFill>
              <a:schemeClr val="accent3"/>
            </a:solidFill>
          </a:ln>
          <a:effectLst>
            <a:glow rad="139700">
              <a:schemeClr val="accent1">
                <a:satMod val="175000"/>
                <a:alpha val="40000"/>
              </a:schemeClr>
            </a:glow>
            <a:innerShdw blurRad="63500" dist="50800" dir="13500000">
              <a:prstClr val="black">
                <a:alpha val="50000"/>
              </a:prstClr>
            </a:innerShdw>
          </a:effectLst>
        </p:spPr>
        <p:txBody>
          <a:bodyPr anchor="ct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sz="4400" b="1" dirty="0"/>
              <a:t>Visualizations</a:t>
            </a:r>
          </a:p>
        </p:txBody>
      </p:sp>
      <p:pic>
        <p:nvPicPr>
          <p:cNvPr id="6" name="Picture 5">
            <a:extLst>
              <a:ext uri="{FF2B5EF4-FFF2-40B4-BE49-F238E27FC236}">
                <a16:creationId xmlns:a16="http://schemas.microsoft.com/office/drawing/2014/main" id="{1F40D883-5B8A-49E7-904E-529A39D29ABB}"/>
              </a:ext>
            </a:extLst>
          </p:cNvPr>
          <p:cNvPicPr>
            <a:picLocks noChangeAspect="1"/>
          </p:cNvPicPr>
          <p:nvPr/>
        </p:nvPicPr>
        <p:blipFill>
          <a:blip r:embed="rId4"/>
          <a:stretch>
            <a:fillRect/>
          </a:stretch>
        </p:blipFill>
        <p:spPr>
          <a:xfrm>
            <a:off x="3394661" y="1334052"/>
            <a:ext cx="5032391" cy="4613479"/>
          </a:xfrm>
          <a:prstGeom prst="rect">
            <a:avLst/>
          </a:prstGeom>
        </p:spPr>
      </p:pic>
    </p:spTree>
    <p:extLst>
      <p:ext uri="{BB962C8B-B14F-4D97-AF65-F5344CB8AC3E}">
        <p14:creationId xmlns:p14="http://schemas.microsoft.com/office/powerpoint/2010/main" val="1021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2886BC6A-B5C1-4C15-8E30-F2AC955DF440}"/>
              </a:ext>
            </a:extLst>
          </p:cNvPr>
          <p:cNvPicPr>
            <a:picLocks noChangeAspect="1"/>
          </p:cNvPicPr>
          <p:nvPr/>
        </p:nvPicPr>
        <p:blipFill rotWithShape="1">
          <a:blip r:embed="rId2">
            <a:alphaModFix amt="50000"/>
            <a:extLst/>
          </a:blip>
          <a:srcRect l="29335"/>
          <a:stretch/>
        </p:blipFill>
        <p:spPr>
          <a:xfrm>
            <a:off x="0" y="65998"/>
            <a:ext cx="12191675" cy="6857990"/>
          </a:xfrm>
          <a:prstGeom prst="rect">
            <a:avLst/>
          </a:prstGeom>
        </p:spPr>
      </p:pic>
      <p:sp>
        <p:nvSpPr>
          <p:cNvPr id="7" name="TextBox 6">
            <a:extLst>
              <a:ext uri="{FF2B5EF4-FFF2-40B4-BE49-F238E27FC236}">
                <a16:creationId xmlns:a16="http://schemas.microsoft.com/office/drawing/2014/main" id="{85C3DE35-BABC-4604-B917-C7F0195C550E}"/>
              </a:ext>
            </a:extLst>
          </p:cNvPr>
          <p:cNvSpPr txBox="1"/>
          <p:nvPr/>
        </p:nvSpPr>
        <p:spPr>
          <a:xfrm>
            <a:off x="4976636" y="992221"/>
            <a:ext cx="6247308" cy="4873558"/>
          </a:xfrm>
          <a:prstGeom prst="rect">
            <a:avLst/>
          </a:prstGeom>
        </p:spPr>
        <p:txBody>
          <a:bodyPr vert="horz" lIns="91440" tIns="45720" rIns="91440" bIns="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endParaRPr kumimoji="0" lang="en-US" sz="40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
        <p:nvSpPr>
          <p:cNvPr id="5" name="Title 1">
            <a:extLst>
              <a:ext uri="{FF2B5EF4-FFF2-40B4-BE49-F238E27FC236}">
                <a16:creationId xmlns:a16="http://schemas.microsoft.com/office/drawing/2014/main" id="{D85E7F1A-4BF2-4459-893A-71C51E08E8E4}"/>
              </a:ext>
            </a:extLst>
          </p:cNvPr>
          <p:cNvSpPr txBox="1">
            <a:spLocks/>
          </p:cNvSpPr>
          <p:nvPr/>
        </p:nvSpPr>
        <p:spPr>
          <a:xfrm>
            <a:off x="1414193" y="246331"/>
            <a:ext cx="8813199" cy="922632"/>
          </a:xfrm>
          <a:prstGeom prst="rect">
            <a:avLst/>
          </a:prstGeom>
          <a:solidFill>
            <a:schemeClr val="accent6">
              <a:lumMod val="60000"/>
              <a:lumOff val="40000"/>
            </a:schemeClr>
          </a:solidFill>
          <a:ln>
            <a:solidFill>
              <a:srgbClr val="FF0000"/>
            </a:solidFill>
          </a:ln>
          <a:effectLst>
            <a:glow rad="139700">
              <a:schemeClr val="accent1">
                <a:satMod val="175000"/>
                <a:alpha val="40000"/>
              </a:schemeClr>
            </a:glow>
            <a:innerShdw blurRad="63500" dist="50800" dir="13500000">
              <a:prstClr val="black">
                <a:alpha val="50000"/>
              </a:prstClr>
            </a:innerShdw>
            <a:softEdge rad="63500"/>
          </a:effectLst>
        </p:spPr>
        <p:txBody>
          <a:bodyPr anchor="ct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lang="en-US" b="1" dirty="0">
                <a:solidFill>
                  <a:prstClr val="black"/>
                </a:solidFill>
                <a:latin typeface="MV Boli" panose="02000500030200090000" pitchFamily="2" charset="0"/>
                <a:cs typeface="MV Boli" panose="02000500030200090000" pitchFamily="2" charset="0"/>
              </a:rPr>
              <a:t>Future enhancements…</a:t>
            </a:r>
            <a:endParaRPr kumimoji="0" lang="en-US" b="1" i="0" u="none" strike="noStrike" kern="1200" cap="none" spc="0" normalizeH="0" baseline="0" noProof="0" dirty="0">
              <a:ln>
                <a:noFill/>
              </a:ln>
              <a:solidFill>
                <a:prstClr val="black"/>
              </a:solidFill>
              <a:effectLst/>
              <a:uLnTx/>
              <a:uFillTx/>
              <a:latin typeface="MV Boli" panose="02000500030200090000" pitchFamily="2" charset="0"/>
              <a:cs typeface="MV Boli" panose="02000500030200090000" pitchFamily="2" charset="0"/>
            </a:endParaRPr>
          </a:p>
        </p:txBody>
      </p:sp>
      <p:sp>
        <p:nvSpPr>
          <p:cNvPr id="2" name="TextBox 1">
            <a:extLst>
              <a:ext uri="{FF2B5EF4-FFF2-40B4-BE49-F238E27FC236}">
                <a16:creationId xmlns:a16="http://schemas.microsoft.com/office/drawing/2014/main" id="{E4645408-37BA-4C0A-992A-088134453021}"/>
              </a:ext>
            </a:extLst>
          </p:cNvPr>
          <p:cNvSpPr txBox="1"/>
          <p:nvPr/>
        </p:nvSpPr>
        <p:spPr>
          <a:xfrm>
            <a:off x="701336" y="2317072"/>
            <a:ext cx="530915" cy="646331"/>
          </a:xfrm>
          <a:prstGeom prst="rect">
            <a:avLst/>
          </a:prstGeom>
          <a:noFill/>
        </p:spPr>
        <p:txBody>
          <a:bodyPr wrap="none" rtlCol="0">
            <a:spAutoFit/>
          </a:bodyPr>
          <a:lstStyle/>
          <a:p>
            <a:pPr marL="342900" indent="-342900">
              <a:buFont typeface="+mj-lt"/>
              <a:buAutoNum type="arabicPeriod"/>
            </a:pPr>
            <a:endParaRPr lang="en-US" dirty="0"/>
          </a:p>
          <a:p>
            <a:pPr marL="342900" indent="-342900">
              <a:buFont typeface="+mj-lt"/>
              <a:buAutoNum type="arabicPeriod"/>
            </a:pPr>
            <a:endParaRPr lang="en-US" dirty="0"/>
          </a:p>
        </p:txBody>
      </p:sp>
      <p:sp>
        <p:nvSpPr>
          <p:cNvPr id="6" name="TextBox 5">
            <a:extLst>
              <a:ext uri="{FF2B5EF4-FFF2-40B4-BE49-F238E27FC236}">
                <a16:creationId xmlns:a16="http://schemas.microsoft.com/office/drawing/2014/main" id="{8097FED4-CFF5-4311-B52B-B84EA56665E3}"/>
              </a:ext>
            </a:extLst>
          </p:cNvPr>
          <p:cNvSpPr txBox="1"/>
          <p:nvPr/>
        </p:nvSpPr>
        <p:spPr>
          <a:xfrm>
            <a:off x="1114425" y="1733550"/>
            <a:ext cx="7595605" cy="2308324"/>
          </a:xfrm>
          <a:prstGeom prst="rect">
            <a:avLst/>
          </a:prstGeom>
          <a:noFill/>
        </p:spPr>
        <p:txBody>
          <a:bodyPr wrap="none" rtlCol="0">
            <a:spAutoFit/>
          </a:bodyPr>
          <a:lstStyle/>
          <a:p>
            <a:pPr marL="342900" indent="-342900">
              <a:buFont typeface="+mj-lt"/>
              <a:buAutoNum type="arabicPeriod"/>
            </a:pPr>
            <a:r>
              <a:rPr lang="en-US" sz="3600" b="1" dirty="0">
                <a:effectLst>
                  <a:outerShdw blurRad="38100" dist="38100" dir="2700000" algn="tl">
                    <a:srgbClr val="000000">
                      <a:alpha val="43137"/>
                    </a:srgbClr>
                  </a:outerShdw>
                </a:effectLst>
              </a:rPr>
              <a:t> Auto update individual selection</a:t>
            </a:r>
          </a:p>
          <a:p>
            <a:pPr marL="342900" indent="-342900">
              <a:buFont typeface="+mj-lt"/>
              <a:buAutoNum type="arabicPeriod"/>
            </a:pPr>
            <a:r>
              <a:rPr lang="en-US" sz="3600" b="1" dirty="0">
                <a:effectLst>
                  <a:outerShdw blurRad="38100" dist="38100" dir="2700000" algn="tl">
                    <a:srgbClr val="000000">
                      <a:alpha val="43137"/>
                    </a:srgbClr>
                  </a:outerShdw>
                </a:effectLst>
              </a:rPr>
              <a:t> Year range</a:t>
            </a:r>
          </a:p>
          <a:p>
            <a:pPr marL="342900" indent="-342900">
              <a:buFont typeface="+mj-lt"/>
              <a:buAutoNum type="arabicPeriod"/>
            </a:pPr>
            <a:r>
              <a:rPr lang="en-US" sz="3600" b="1" dirty="0">
                <a:effectLst>
                  <a:outerShdw blurRad="38100" dist="38100" dir="2700000" algn="tl">
                    <a:srgbClr val="000000">
                      <a:alpha val="43137"/>
                    </a:srgbClr>
                  </a:outerShdw>
                </a:effectLst>
              </a:rPr>
              <a:t> Additional chart types </a:t>
            </a:r>
          </a:p>
          <a:p>
            <a:pPr marL="342900" indent="-342900">
              <a:buFont typeface="+mj-lt"/>
              <a:buAutoNum type="arabicPeriod"/>
            </a:pPr>
            <a:r>
              <a:rPr lang="en-US" sz="3600" b="1" dirty="0">
                <a:effectLst>
                  <a:outerShdw blurRad="38100" dist="38100" dir="2700000" algn="tl">
                    <a:srgbClr val="000000">
                      <a:alpha val="43137"/>
                    </a:srgbClr>
                  </a:outerShdw>
                </a:effectLst>
              </a:rPr>
              <a:t> Improved error handling</a:t>
            </a:r>
          </a:p>
        </p:txBody>
      </p:sp>
    </p:spTree>
    <p:extLst>
      <p:ext uri="{BB962C8B-B14F-4D97-AF65-F5344CB8AC3E}">
        <p14:creationId xmlns:p14="http://schemas.microsoft.com/office/powerpoint/2010/main" val="3330053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2886BC6A-B5C1-4C15-8E30-F2AC955DF440}"/>
              </a:ext>
            </a:extLst>
          </p:cNvPr>
          <p:cNvPicPr>
            <a:picLocks noChangeAspect="1"/>
          </p:cNvPicPr>
          <p:nvPr/>
        </p:nvPicPr>
        <p:blipFill rotWithShape="1">
          <a:blip r:embed="rId2">
            <a:alphaModFix amt="50000"/>
            <a:extLst/>
          </a:blip>
          <a:srcRect l="29335"/>
          <a:stretch/>
        </p:blipFill>
        <p:spPr>
          <a:xfrm>
            <a:off x="0" y="65998"/>
            <a:ext cx="12191675" cy="6857990"/>
          </a:xfrm>
          <a:prstGeom prst="rect">
            <a:avLst/>
          </a:prstGeom>
        </p:spPr>
      </p:pic>
      <p:sp>
        <p:nvSpPr>
          <p:cNvPr id="7" name="TextBox 6">
            <a:extLst>
              <a:ext uri="{FF2B5EF4-FFF2-40B4-BE49-F238E27FC236}">
                <a16:creationId xmlns:a16="http://schemas.microsoft.com/office/drawing/2014/main" id="{85C3DE35-BABC-4604-B917-C7F0195C550E}"/>
              </a:ext>
            </a:extLst>
          </p:cNvPr>
          <p:cNvSpPr txBox="1"/>
          <p:nvPr/>
        </p:nvSpPr>
        <p:spPr>
          <a:xfrm>
            <a:off x="4976636" y="992221"/>
            <a:ext cx="6247308" cy="4873558"/>
          </a:xfrm>
          <a:prstGeom prst="rect">
            <a:avLst/>
          </a:prstGeom>
        </p:spPr>
        <p:txBody>
          <a:bodyPr vert="horz" lIns="91440" tIns="45720" rIns="91440" bIns="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endParaRPr kumimoji="0" lang="en-US" sz="40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
        <p:nvSpPr>
          <p:cNvPr id="5" name="Title 1">
            <a:extLst>
              <a:ext uri="{FF2B5EF4-FFF2-40B4-BE49-F238E27FC236}">
                <a16:creationId xmlns:a16="http://schemas.microsoft.com/office/drawing/2014/main" id="{D85E7F1A-4BF2-4459-893A-71C51E08E8E4}"/>
              </a:ext>
            </a:extLst>
          </p:cNvPr>
          <p:cNvSpPr txBox="1">
            <a:spLocks/>
          </p:cNvSpPr>
          <p:nvPr/>
        </p:nvSpPr>
        <p:spPr>
          <a:xfrm>
            <a:off x="1414193" y="246331"/>
            <a:ext cx="8813199" cy="922632"/>
          </a:xfrm>
          <a:prstGeom prst="rect">
            <a:avLst/>
          </a:prstGeom>
          <a:solidFill>
            <a:schemeClr val="accent6">
              <a:lumMod val="60000"/>
              <a:lumOff val="40000"/>
            </a:schemeClr>
          </a:solidFill>
          <a:ln>
            <a:solidFill>
              <a:srgbClr val="FF0000"/>
            </a:solidFill>
          </a:ln>
          <a:effectLst>
            <a:glow rad="139700">
              <a:schemeClr val="accent1">
                <a:satMod val="175000"/>
                <a:alpha val="40000"/>
              </a:schemeClr>
            </a:glow>
            <a:innerShdw blurRad="63500" dist="50800" dir="13500000">
              <a:prstClr val="black">
                <a:alpha val="50000"/>
              </a:prstClr>
            </a:innerShdw>
            <a:softEdge rad="63500"/>
          </a:effectLst>
        </p:spPr>
        <p:txBody>
          <a:bodyPr anchor="ct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MV Boli" panose="02000500030200090000" pitchFamily="2" charset="0"/>
                <a:cs typeface="MV Boli" panose="02000500030200090000" pitchFamily="2" charset="0"/>
              </a:rPr>
              <a:t>App</a:t>
            </a:r>
            <a:r>
              <a:rPr lang="en-US" sz="4400" b="1" dirty="0">
                <a:solidFill>
                  <a:prstClr val="black"/>
                </a:solidFill>
                <a:latin typeface="MV Boli" panose="02000500030200090000" pitchFamily="2" charset="0"/>
                <a:cs typeface="MV Boli" panose="02000500030200090000" pitchFamily="2" charset="0"/>
              </a:rPr>
              <a:t>endix Page</a:t>
            </a:r>
            <a:endParaRPr kumimoji="0" lang="en-US" sz="4400" b="1" i="0" u="none" strike="noStrike" kern="1200" cap="none" spc="0" normalizeH="0" baseline="0" noProof="0" dirty="0">
              <a:ln>
                <a:noFill/>
              </a:ln>
              <a:solidFill>
                <a:prstClr val="black"/>
              </a:solidFill>
              <a:effectLst/>
              <a:uLnTx/>
              <a:uFillTx/>
              <a:latin typeface="MV Boli" panose="02000500030200090000" pitchFamily="2" charset="0"/>
              <a:cs typeface="MV Boli" panose="02000500030200090000" pitchFamily="2" charset="0"/>
            </a:endParaRPr>
          </a:p>
        </p:txBody>
      </p:sp>
      <p:sp>
        <p:nvSpPr>
          <p:cNvPr id="2" name="TextBox 1">
            <a:extLst>
              <a:ext uri="{FF2B5EF4-FFF2-40B4-BE49-F238E27FC236}">
                <a16:creationId xmlns:a16="http://schemas.microsoft.com/office/drawing/2014/main" id="{E4645408-37BA-4C0A-992A-088134453021}"/>
              </a:ext>
            </a:extLst>
          </p:cNvPr>
          <p:cNvSpPr txBox="1"/>
          <p:nvPr/>
        </p:nvSpPr>
        <p:spPr>
          <a:xfrm>
            <a:off x="701336" y="2317072"/>
            <a:ext cx="530915" cy="646331"/>
          </a:xfrm>
          <a:prstGeom prst="rect">
            <a:avLst/>
          </a:prstGeom>
          <a:noFill/>
        </p:spPr>
        <p:txBody>
          <a:bodyPr wrap="none" rtlCol="0">
            <a:spAutoFit/>
          </a:bodyPr>
          <a:lstStyle/>
          <a:p>
            <a:pPr marL="342900" indent="-342900">
              <a:buFont typeface="+mj-lt"/>
              <a:buAutoNum type="arabicPeriod"/>
            </a:pPr>
            <a:endParaRPr lang="en-US" dirty="0"/>
          </a:p>
          <a:p>
            <a:pPr marL="342900" indent="-342900">
              <a:buFont typeface="+mj-lt"/>
              <a:buAutoNum type="arabicPeriod"/>
            </a:pPr>
            <a:endParaRPr lang="en-US" dirty="0"/>
          </a:p>
        </p:txBody>
      </p:sp>
      <p:sp>
        <p:nvSpPr>
          <p:cNvPr id="6" name="TextBox 5">
            <a:extLst>
              <a:ext uri="{FF2B5EF4-FFF2-40B4-BE49-F238E27FC236}">
                <a16:creationId xmlns:a16="http://schemas.microsoft.com/office/drawing/2014/main" id="{8097FED4-CFF5-4311-B52B-B84EA56665E3}"/>
              </a:ext>
            </a:extLst>
          </p:cNvPr>
          <p:cNvSpPr txBox="1"/>
          <p:nvPr/>
        </p:nvSpPr>
        <p:spPr>
          <a:xfrm>
            <a:off x="2468445" y="1670741"/>
            <a:ext cx="6378221" cy="646331"/>
          </a:xfrm>
          <a:prstGeom prst="rect">
            <a:avLst/>
          </a:prstGeom>
          <a:solidFill>
            <a:schemeClr val="bg2">
              <a:lumMod val="50000"/>
            </a:schemeClr>
          </a:solidFill>
        </p:spPr>
        <p:txBody>
          <a:bodyPr wrap="none" rtlCol="0" anchor="ctr">
            <a:spAutoFit/>
          </a:bodyPr>
          <a:lstStyle/>
          <a:p>
            <a:pPr marL="342900" indent="-342900" algn="just">
              <a:buFont typeface="+mj-lt"/>
              <a:buAutoNum type="arabicPeriod"/>
            </a:pPr>
            <a:r>
              <a:rPr lang="en-US" sz="3600" b="1" dirty="0">
                <a:effectLst>
                  <a:outerShdw blurRad="38100" dist="38100" dir="2700000" algn="tl">
                    <a:srgbClr val="000000">
                      <a:alpha val="43137"/>
                    </a:srgbClr>
                  </a:outerShdw>
                </a:effectLst>
              </a:rPr>
              <a:t> </a:t>
            </a:r>
            <a:r>
              <a:rPr lang="en-US" sz="3600" dirty="0">
                <a:hlinkClick r:id="rId3"/>
              </a:rPr>
              <a:t>http://www.bigcitieshealth.org/</a:t>
            </a:r>
            <a:endParaRPr lang="en-US" sz="3600" dirty="0"/>
          </a:p>
        </p:txBody>
      </p:sp>
    </p:spTree>
    <p:extLst>
      <p:ext uri="{BB962C8B-B14F-4D97-AF65-F5344CB8AC3E}">
        <p14:creationId xmlns:p14="http://schemas.microsoft.com/office/powerpoint/2010/main" val="2439121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3" name="Picture 2" descr="A close up of a piece of paper&#10;&#10;Description automatically generated">
            <a:extLst>
              <a:ext uri="{FF2B5EF4-FFF2-40B4-BE49-F238E27FC236}">
                <a16:creationId xmlns:a16="http://schemas.microsoft.com/office/drawing/2014/main" id="{AC1943F7-5178-4EE5-A417-3FAA6228C3C0}"/>
              </a:ext>
            </a:extLst>
          </p:cNvPr>
          <p:cNvPicPr>
            <a:picLocks noChangeAspect="1"/>
          </p:cNvPicPr>
          <p:nvPr/>
        </p:nvPicPr>
        <p:blipFill rotWithShape="1">
          <a:blip r:embed="rId2"/>
          <a:srcRect t="2427" r="1" b="20169"/>
          <a:stretch/>
        </p:blipFill>
        <p:spPr>
          <a:xfrm>
            <a:off x="643467" y="285249"/>
            <a:ext cx="10905066" cy="5571066"/>
          </a:xfrm>
          <a:prstGeom prst="rect">
            <a:avLst/>
          </a:prstGeom>
        </p:spPr>
      </p:pic>
    </p:spTree>
    <p:extLst>
      <p:ext uri="{BB962C8B-B14F-4D97-AF65-F5344CB8AC3E}">
        <p14:creationId xmlns:p14="http://schemas.microsoft.com/office/powerpoint/2010/main" val="1206292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218B66E-69E3-499B-AE91-C949029870DC}"/>
              </a:ext>
            </a:extLst>
          </p:cNvPr>
          <p:cNvGraphicFramePr/>
          <p:nvPr>
            <p:extLst>
              <p:ext uri="{D42A27DB-BD31-4B8C-83A1-F6EECF244321}">
                <p14:modId xmlns:p14="http://schemas.microsoft.com/office/powerpoint/2010/main" val="2613849380"/>
              </p:ext>
            </p:extLst>
          </p:nvPr>
        </p:nvGraphicFramePr>
        <p:xfrm>
          <a:off x="84861" y="10"/>
          <a:ext cx="12191675" cy="68579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85C3DE35-BABC-4604-B917-C7F0195C550E}"/>
              </a:ext>
            </a:extLst>
          </p:cNvPr>
          <p:cNvSpPr txBox="1"/>
          <p:nvPr/>
        </p:nvSpPr>
        <p:spPr>
          <a:xfrm>
            <a:off x="4976636" y="992221"/>
            <a:ext cx="6247308" cy="4873558"/>
          </a:xfrm>
          <a:prstGeom prst="rect">
            <a:avLst/>
          </a:prstGeom>
        </p:spPr>
        <p:txBody>
          <a:bodyPr vert="horz" lIns="91440" tIns="45720" rIns="91440" bIns="0" rtlCol="0" anchor="ctr">
            <a:normAutofit/>
          </a:bodyPr>
          <a:lstStyle/>
          <a:p>
            <a:pPr defTabSz="914400">
              <a:lnSpc>
                <a:spcPct val="90000"/>
              </a:lnSpc>
              <a:spcBef>
                <a:spcPct val="0"/>
              </a:spcBef>
              <a:spcAft>
                <a:spcPts val="600"/>
              </a:spcAft>
            </a:pPr>
            <a:endParaRPr lang="en-US" sz="4000" dirty="0">
              <a:latin typeface="+mj-lt"/>
              <a:ea typeface="+mj-ea"/>
              <a:cs typeface="+mj-cs"/>
            </a:endParaRPr>
          </a:p>
        </p:txBody>
      </p:sp>
      <p:sp>
        <p:nvSpPr>
          <p:cNvPr id="12" name="TextBox 11">
            <a:extLst>
              <a:ext uri="{FF2B5EF4-FFF2-40B4-BE49-F238E27FC236}">
                <a16:creationId xmlns:a16="http://schemas.microsoft.com/office/drawing/2014/main" id="{06617E70-9359-4757-9DD2-0D366D8CCB33}"/>
              </a:ext>
            </a:extLst>
          </p:cNvPr>
          <p:cNvSpPr txBox="1"/>
          <p:nvPr/>
        </p:nvSpPr>
        <p:spPr>
          <a:xfrm>
            <a:off x="207390" y="150828"/>
            <a:ext cx="2783454" cy="461665"/>
          </a:xfrm>
          <a:prstGeom prst="rect">
            <a:avLst/>
          </a:prstGeom>
          <a:solidFill>
            <a:schemeClr val="bg1"/>
          </a:solidFill>
          <a:ln>
            <a:solidFill>
              <a:schemeClr val="accent1"/>
            </a:solidFill>
          </a:ln>
          <a:effectLst>
            <a:glow rad="228600">
              <a:schemeClr val="accent1">
                <a:satMod val="175000"/>
                <a:alpha val="40000"/>
              </a:schemeClr>
            </a:glow>
          </a:effectLst>
        </p:spPr>
        <p:txBody>
          <a:bodyPr wrap="none" rtlCol="0">
            <a:spAutoFit/>
          </a:bodyPr>
          <a:lstStyle/>
          <a:p>
            <a:r>
              <a:rPr lang="en-US" sz="2400" b="1" dirty="0">
                <a:effectLst>
                  <a:outerShdw blurRad="38100" dist="38100" dir="2700000" algn="tl">
                    <a:srgbClr val="000000">
                      <a:alpha val="43137"/>
                    </a:srgbClr>
                  </a:outerShdw>
                </a:effectLst>
              </a:rPr>
              <a:t>Table </a:t>
            </a:r>
            <a:r>
              <a:rPr lang="en-US" sz="2400" b="1">
                <a:effectLst>
                  <a:outerShdw blurRad="38100" dist="38100" dir="2700000" algn="tl">
                    <a:srgbClr val="000000">
                      <a:alpha val="43137"/>
                    </a:srgbClr>
                  </a:outerShdw>
                </a:effectLst>
              </a:rPr>
              <a:t>of Contents</a:t>
            </a:r>
            <a:r>
              <a:rPr lang="en-US"/>
              <a:t>:</a:t>
            </a:r>
            <a:endParaRPr lang="en-US" dirty="0"/>
          </a:p>
        </p:txBody>
      </p:sp>
    </p:spTree>
    <p:extLst>
      <p:ext uri="{BB962C8B-B14F-4D97-AF65-F5344CB8AC3E}">
        <p14:creationId xmlns:p14="http://schemas.microsoft.com/office/powerpoint/2010/main" val="830936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2886BC6A-B5C1-4C15-8E30-F2AC955DF440}"/>
              </a:ext>
            </a:extLst>
          </p:cNvPr>
          <p:cNvPicPr>
            <a:picLocks noChangeAspect="1"/>
          </p:cNvPicPr>
          <p:nvPr/>
        </p:nvPicPr>
        <p:blipFill rotWithShape="1">
          <a:blip r:embed="rId2">
            <a:alphaModFix amt="50000"/>
            <a:extLst/>
          </a:blip>
          <a:srcRect l="29335"/>
          <a:stretch/>
        </p:blipFill>
        <p:spPr>
          <a:xfrm>
            <a:off x="0" y="10"/>
            <a:ext cx="12191675" cy="6857990"/>
          </a:xfrm>
          <a:prstGeom prst="rect">
            <a:avLst/>
          </a:prstGeom>
        </p:spPr>
      </p:pic>
      <p:sp>
        <p:nvSpPr>
          <p:cNvPr id="7" name="TextBox 6">
            <a:extLst>
              <a:ext uri="{FF2B5EF4-FFF2-40B4-BE49-F238E27FC236}">
                <a16:creationId xmlns:a16="http://schemas.microsoft.com/office/drawing/2014/main" id="{85C3DE35-BABC-4604-B917-C7F0195C550E}"/>
              </a:ext>
            </a:extLst>
          </p:cNvPr>
          <p:cNvSpPr txBox="1"/>
          <p:nvPr/>
        </p:nvSpPr>
        <p:spPr>
          <a:xfrm>
            <a:off x="4976636" y="992221"/>
            <a:ext cx="6247308" cy="4873558"/>
          </a:xfrm>
          <a:prstGeom prst="rect">
            <a:avLst/>
          </a:prstGeom>
        </p:spPr>
        <p:txBody>
          <a:bodyPr vert="horz" lIns="91440" tIns="45720" rIns="91440" bIns="0" rtlCol="0" anchor="ctr">
            <a:normAutofit/>
          </a:bodyPr>
          <a:lstStyle/>
          <a:p>
            <a:pPr defTabSz="914400">
              <a:lnSpc>
                <a:spcPct val="90000"/>
              </a:lnSpc>
              <a:spcBef>
                <a:spcPct val="0"/>
              </a:spcBef>
              <a:spcAft>
                <a:spcPts val="600"/>
              </a:spcAft>
            </a:pPr>
            <a:endParaRPr lang="en-US" sz="4000" dirty="0">
              <a:latin typeface="+mj-lt"/>
              <a:ea typeface="+mj-ea"/>
              <a:cs typeface="+mj-cs"/>
            </a:endParaRPr>
          </a:p>
        </p:txBody>
      </p:sp>
      <p:sp>
        <p:nvSpPr>
          <p:cNvPr id="11" name="Title 1">
            <a:extLst>
              <a:ext uri="{FF2B5EF4-FFF2-40B4-BE49-F238E27FC236}">
                <a16:creationId xmlns:a16="http://schemas.microsoft.com/office/drawing/2014/main" id="{9F1D5401-5312-48A5-9FDC-50721B551E8A}"/>
              </a:ext>
            </a:extLst>
          </p:cNvPr>
          <p:cNvSpPr txBox="1">
            <a:spLocks/>
          </p:cNvSpPr>
          <p:nvPr/>
        </p:nvSpPr>
        <p:spPr>
          <a:xfrm>
            <a:off x="1689400" y="663582"/>
            <a:ext cx="8813199" cy="922632"/>
          </a:xfrm>
          <a:prstGeom prst="rect">
            <a:avLst/>
          </a:prstGeom>
          <a:solidFill>
            <a:schemeClr val="tx2">
              <a:lumMod val="20000"/>
              <a:lumOff val="80000"/>
            </a:schemeClr>
          </a:solidFill>
          <a:ln>
            <a:solidFill>
              <a:schemeClr val="tx2">
                <a:lumMod val="75000"/>
              </a:schemeClr>
            </a:solidFill>
          </a:ln>
          <a:effectLst>
            <a:glow rad="139700">
              <a:schemeClr val="accent1">
                <a:satMod val="175000"/>
                <a:alpha val="40000"/>
              </a:schemeClr>
            </a:glow>
          </a:effectLst>
        </p:spPr>
        <p:txBody>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sz="4400" b="1" dirty="0"/>
              <a:t>Research questions</a:t>
            </a:r>
          </a:p>
        </p:txBody>
      </p:sp>
      <p:sp>
        <p:nvSpPr>
          <p:cNvPr id="2" name="TextBox 1">
            <a:extLst>
              <a:ext uri="{FF2B5EF4-FFF2-40B4-BE49-F238E27FC236}">
                <a16:creationId xmlns:a16="http://schemas.microsoft.com/office/drawing/2014/main" id="{4E1CC24B-1D9D-4ABF-BE2A-19456AF4C5FC}"/>
              </a:ext>
            </a:extLst>
          </p:cNvPr>
          <p:cNvSpPr txBox="1"/>
          <p:nvPr/>
        </p:nvSpPr>
        <p:spPr>
          <a:xfrm>
            <a:off x="796611" y="2109683"/>
            <a:ext cx="9205341" cy="2800767"/>
          </a:xfrm>
          <a:prstGeom prst="rect">
            <a:avLst/>
          </a:prstGeom>
          <a:noFill/>
        </p:spPr>
        <p:txBody>
          <a:bodyPr wrap="none" rtlCol="0">
            <a:spAutoFit/>
          </a:bodyPr>
          <a:lstStyle/>
          <a:p>
            <a:pPr marL="342900" indent="-342900">
              <a:buFont typeface="+mj-lt"/>
              <a:buAutoNum type="arabicPeriod"/>
            </a:pPr>
            <a:r>
              <a:rPr lang="en-US" sz="2200" b="1" dirty="0"/>
              <a:t>Are females more likely  to die from breast cancer vs lung cancer?</a:t>
            </a:r>
          </a:p>
          <a:p>
            <a:pPr marL="342900" indent="-342900">
              <a:buFont typeface="+mj-lt"/>
              <a:buAutoNum type="arabicPeriod"/>
            </a:pPr>
            <a:endParaRPr lang="en-US" sz="2200" b="1" dirty="0"/>
          </a:p>
          <a:p>
            <a:pPr marL="342900" indent="-342900">
              <a:buFont typeface="+mj-lt"/>
              <a:buAutoNum type="arabicPeriod"/>
            </a:pPr>
            <a:r>
              <a:rPr lang="en-US" sz="2200" b="1" dirty="0"/>
              <a:t>How does the unemployment rate compare across ethnicities ?</a:t>
            </a:r>
          </a:p>
          <a:p>
            <a:pPr marL="342900" indent="-342900">
              <a:buFont typeface="+mj-lt"/>
              <a:buAutoNum type="arabicPeriod"/>
            </a:pPr>
            <a:endParaRPr lang="en-US" sz="2200" b="1" dirty="0"/>
          </a:p>
          <a:p>
            <a:pPr marL="342900" indent="-342900">
              <a:buFont typeface="+mj-lt"/>
              <a:buAutoNum type="arabicPeriod"/>
            </a:pPr>
            <a:r>
              <a:rPr lang="en-US" sz="2200" b="1" dirty="0"/>
              <a:t>Are men more likely to live longer than women?</a:t>
            </a:r>
          </a:p>
          <a:p>
            <a:pPr marL="342900" indent="-342900">
              <a:buFont typeface="+mj-lt"/>
              <a:buAutoNum type="arabicPeriod"/>
            </a:pPr>
            <a:endParaRPr lang="en-US" sz="2200" b="1" dirty="0"/>
          </a:p>
          <a:p>
            <a:pPr marL="342900" indent="-342900">
              <a:buFont typeface="+mj-lt"/>
              <a:buAutoNum type="arabicPeriod"/>
            </a:pPr>
            <a:r>
              <a:rPr lang="en-US" sz="2200" b="1" dirty="0"/>
              <a:t>What major city has the highest Spanish speaking population ?</a:t>
            </a:r>
          </a:p>
          <a:p>
            <a:endParaRPr lang="en-US" sz="2200" b="1" dirty="0"/>
          </a:p>
        </p:txBody>
      </p:sp>
    </p:spTree>
    <p:extLst>
      <p:ext uri="{BB962C8B-B14F-4D97-AF65-F5344CB8AC3E}">
        <p14:creationId xmlns:p14="http://schemas.microsoft.com/office/powerpoint/2010/main" val="603413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2886BC6A-B5C1-4C15-8E30-F2AC955DF440}"/>
              </a:ext>
            </a:extLst>
          </p:cNvPr>
          <p:cNvPicPr>
            <a:picLocks noChangeAspect="1"/>
          </p:cNvPicPr>
          <p:nvPr/>
        </p:nvPicPr>
        <p:blipFill rotWithShape="1">
          <a:blip r:embed="rId2">
            <a:alphaModFix amt="50000"/>
            <a:extLst/>
          </a:blip>
          <a:srcRect l="29335"/>
          <a:stretch/>
        </p:blipFill>
        <p:spPr>
          <a:xfrm>
            <a:off x="244858" y="10"/>
            <a:ext cx="12191675" cy="6857990"/>
          </a:xfrm>
          <a:prstGeom prst="rect">
            <a:avLst/>
          </a:prstGeom>
        </p:spPr>
      </p:pic>
      <p:sp>
        <p:nvSpPr>
          <p:cNvPr id="7" name="TextBox 6">
            <a:extLst>
              <a:ext uri="{FF2B5EF4-FFF2-40B4-BE49-F238E27FC236}">
                <a16:creationId xmlns:a16="http://schemas.microsoft.com/office/drawing/2014/main" id="{85C3DE35-BABC-4604-B917-C7F0195C550E}"/>
              </a:ext>
            </a:extLst>
          </p:cNvPr>
          <p:cNvSpPr txBox="1"/>
          <p:nvPr/>
        </p:nvSpPr>
        <p:spPr>
          <a:xfrm>
            <a:off x="4976636" y="992221"/>
            <a:ext cx="6247308" cy="4873558"/>
          </a:xfrm>
          <a:prstGeom prst="rect">
            <a:avLst/>
          </a:prstGeom>
        </p:spPr>
        <p:txBody>
          <a:bodyPr vert="horz" lIns="91440" tIns="45720" rIns="91440" bIns="0" rtlCol="0" anchor="ctr">
            <a:normAutofit/>
          </a:bodyPr>
          <a:lstStyle/>
          <a:p>
            <a:pPr defTabSz="914400">
              <a:lnSpc>
                <a:spcPct val="90000"/>
              </a:lnSpc>
              <a:spcBef>
                <a:spcPct val="0"/>
              </a:spcBef>
              <a:spcAft>
                <a:spcPts val="600"/>
              </a:spcAft>
            </a:pPr>
            <a:endParaRPr lang="en-US" sz="4000" dirty="0">
              <a:latin typeface="+mj-lt"/>
              <a:ea typeface="+mj-ea"/>
              <a:cs typeface="+mj-cs"/>
            </a:endParaRPr>
          </a:p>
        </p:txBody>
      </p:sp>
      <p:sp>
        <p:nvSpPr>
          <p:cNvPr id="11" name="Title 1">
            <a:extLst>
              <a:ext uri="{FF2B5EF4-FFF2-40B4-BE49-F238E27FC236}">
                <a16:creationId xmlns:a16="http://schemas.microsoft.com/office/drawing/2014/main" id="{9F1D5401-5312-48A5-9FDC-50721B551E8A}"/>
              </a:ext>
            </a:extLst>
          </p:cNvPr>
          <p:cNvSpPr txBox="1">
            <a:spLocks/>
          </p:cNvSpPr>
          <p:nvPr/>
        </p:nvSpPr>
        <p:spPr>
          <a:xfrm>
            <a:off x="1556235" y="326230"/>
            <a:ext cx="8813199" cy="922632"/>
          </a:xfrm>
          <a:prstGeom prst="rect">
            <a:avLst/>
          </a:prstGeom>
          <a:solidFill>
            <a:schemeClr val="accent6">
              <a:lumMod val="60000"/>
              <a:lumOff val="40000"/>
            </a:schemeClr>
          </a:solidFill>
          <a:ln>
            <a:solidFill>
              <a:schemeClr val="accent3"/>
            </a:solidFill>
          </a:ln>
          <a:effectLst>
            <a:glow rad="139700">
              <a:schemeClr val="accent1">
                <a:satMod val="175000"/>
                <a:alpha val="40000"/>
              </a:schemeClr>
            </a:glow>
            <a:innerShdw blurRad="63500" dist="50800" dir="13500000">
              <a:prstClr val="black">
                <a:alpha val="50000"/>
              </a:prstClr>
            </a:innerShdw>
          </a:effectLst>
        </p:spPr>
        <p:txBody>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sz="4400" b="1" dirty="0"/>
              <a:t>Business Objective </a:t>
            </a:r>
          </a:p>
        </p:txBody>
      </p:sp>
      <p:sp>
        <p:nvSpPr>
          <p:cNvPr id="2" name="TextBox 1">
            <a:extLst>
              <a:ext uri="{FF2B5EF4-FFF2-40B4-BE49-F238E27FC236}">
                <a16:creationId xmlns:a16="http://schemas.microsoft.com/office/drawing/2014/main" id="{ABAD5B01-08FB-4632-A308-96CCE4320EE3}"/>
              </a:ext>
            </a:extLst>
          </p:cNvPr>
          <p:cNvSpPr txBox="1"/>
          <p:nvPr/>
        </p:nvSpPr>
        <p:spPr>
          <a:xfrm>
            <a:off x="604250" y="2154281"/>
            <a:ext cx="11472889" cy="3182859"/>
          </a:xfrm>
          <a:prstGeom prst="rect">
            <a:avLst/>
          </a:prstGeom>
          <a:solidFill>
            <a:schemeClr val="accent6">
              <a:lumMod val="40000"/>
              <a:lumOff val="60000"/>
            </a:schemeClr>
          </a:solidFill>
        </p:spPr>
        <p:txBody>
          <a:bodyPr wrap="square" rtlCol="0">
            <a:spAutoFit/>
          </a:bodyPr>
          <a:lstStyle/>
          <a:p>
            <a:pPr>
              <a:lnSpc>
                <a:spcPct val="107000"/>
              </a:lnSpc>
              <a:spcAft>
                <a:spcPts val="800"/>
              </a:spcAft>
            </a:pPr>
            <a:r>
              <a:rPr lang="en-US" sz="1600" b="1" dirty="0">
                <a:latin typeface="Segoe UI" panose="020B0502040204020203" pitchFamily="34" charset="0"/>
                <a:ea typeface="Calibri" panose="020F0502020204030204" pitchFamily="34" charset="0"/>
                <a:cs typeface="Times New Roman" panose="02020603050405020304" pitchFamily="18" charset="0"/>
              </a:rPr>
              <a:t>The dataset we used provides healthcare, social and economical factors across 30+ major cities around the US. Purpose: The purpose of this website is to create informative visualizations based around the users selected data from the KEY INDICATORS. Users will use dropdowns on the website to drill down to what kind of data they want to see. </a:t>
            </a:r>
          </a:p>
          <a:p>
            <a:pPr>
              <a:lnSpc>
                <a:spcPct val="107000"/>
              </a:lnSpc>
              <a:spcAft>
                <a:spcPts val="800"/>
              </a:spcAft>
            </a:pPr>
            <a:r>
              <a:rPr lang="en-US" sz="1600" b="1" u="sng" dirty="0">
                <a:effectLst>
                  <a:outerShdw blurRad="38100" dist="38100" dir="2700000" algn="tl">
                    <a:srgbClr val="000000">
                      <a:alpha val="43137"/>
                    </a:srgbClr>
                  </a:outerShdw>
                </a:effectLst>
                <a:latin typeface="Segoe UI" panose="020B0502040204020203" pitchFamily="34" charset="0"/>
                <a:ea typeface="Calibri" panose="020F0502020204030204" pitchFamily="34" charset="0"/>
                <a:cs typeface="Times New Roman" panose="02020603050405020304" pitchFamily="18" charset="0"/>
              </a:rPr>
              <a:t>Visuals Chart Types: • Pie • Bar • Line • Scatter </a:t>
            </a:r>
          </a:p>
          <a:p>
            <a:pPr>
              <a:lnSpc>
                <a:spcPct val="107000"/>
              </a:lnSpc>
              <a:spcAft>
                <a:spcPts val="800"/>
              </a:spcAft>
            </a:pPr>
            <a:r>
              <a:rPr lang="en-US" sz="1600" b="1" dirty="0"/>
              <a:t>For example:  Any user visits that website can go in and select what data they want to see involving Maternal and Child Health, by selecting that from the indicator category. After selection, the indicator dropdown will populate with illnesses related to their selection. That will then populate the year dropdown with all the available years, the sex dropdown with available genders, race dropdown with available races, and finally the location dropdown. Once their selections are made, they can click the submit button. This will provide a list of available chart types that will display their data. If a user selects an indicator and only wants to break the data by sex, then a pie chart would be listed. If they are trying to compare multiple indicators across multiple locations, then we may propose a line chart.</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5075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2886BC6A-B5C1-4C15-8E30-F2AC955DF440}"/>
              </a:ext>
            </a:extLst>
          </p:cNvPr>
          <p:cNvPicPr>
            <a:picLocks noChangeAspect="1"/>
          </p:cNvPicPr>
          <p:nvPr/>
        </p:nvPicPr>
        <p:blipFill rotWithShape="1">
          <a:blip r:embed="rId2">
            <a:alphaModFix amt="50000"/>
            <a:extLst/>
          </a:blip>
          <a:srcRect l="29335"/>
          <a:stretch/>
        </p:blipFill>
        <p:spPr>
          <a:xfrm>
            <a:off x="67000" y="-190490"/>
            <a:ext cx="12191675" cy="6857990"/>
          </a:xfrm>
          <a:prstGeom prst="rect">
            <a:avLst/>
          </a:prstGeom>
        </p:spPr>
      </p:pic>
      <p:sp>
        <p:nvSpPr>
          <p:cNvPr id="7" name="TextBox 6">
            <a:extLst>
              <a:ext uri="{FF2B5EF4-FFF2-40B4-BE49-F238E27FC236}">
                <a16:creationId xmlns:a16="http://schemas.microsoft.com/office/drawing/2014/main" id="{85C3DE35-BABC-4604-B917-C7F0195C550E}"/>
              </a:ext>
            </a:extLst>
          </p:cNvPr>
          <p:cNvSpPr txBox="1"/>
          <p:nvPr/>
        </p:nvSpPr>
        <p:spPr>
          <a:xfrm>
            <a:off x="4976636" y="992221"/>
            <a:ext cx="6247308" cy="4873558"/>
          </a:xfrm>
          <a:prstGeom prst="rect">
            <a:avLst/>
          </a:prstGeom>
        </p:spPr>
        <p:txBody>
          <a:bodyPr vert="horz" lIns="91440" tIns="45720" rIns="91440" bIns="0" rtlCol="0" anchor="ctr">
            <a:normAutofit/>
          </a:bodyPr>
          <a:lstStyle/>
          <a:p>
            <a:pPr defTabSz="914400">
              <a:lnSpc>
                <a:spcPct val="90000"/>
              </a:lnSpc>
              <a:spcBef>
                <a:spcPct val="0"/>
              </a:spcBef>
              <a:spcAft>
                <a:spcPts val="600"/>
              </a:spcAft>
            </a:pPr>
            <a:endParaRPr lang="en-US" sz="4000" dirty="0">
              <a:latin typeface="+mj-lt"/>
              <a:ea typeface="+mj-ea"/>
              <a:cs typeface="+mj-cs"/>
            </a:endParaRPr>
          </a:p>
        </p:txBody>
      </p:sp>
      <p:sp>
        <p:nvSpPr>
          <p:cNvPr id="11" name="Title 1">
            <a:extLst>
              <a:ext uri="{FF2B5EF4-FFF2-40B4-BE49-F238E27FC236}">
                <a16:creationId xmlns:a16="http://schemas.microsoft.com/office/drawing/2014/main" id="{9F1D5401-5312-48A5-9FDC-50721B551E8A}"/>
              </a:ext>
            </a:extLst>
          </p:cNvPr>
          <p:cNvSpPr txBox="1">
            <a:spLocks/>
          </p:cNvSpPr>
          <p:nvPr/>
        </p:nvSpPr>
        <p:spPr>
          <a:xfrm>
            <a:off x="2071139" y="69589"/>
            <a:ext cx="8813199" cy="922632"/>
          </a:xfrm>
          <a:prstGeom prst="rect">
            <a:avLst/>
          </a:prstGeom>
          <a:solidFill>
            <a:schemeClr val="accent6">
              <a:lumMod val="60000"/>
              <a:lumOff val="40000"/>
            </a:schemeClr>
          </a:solidFill>
          <a:ln>
            <a:solidFill>
              <a:schemeClr val="accent3"/>
            </a:solidFill>
          </a:ln>
          <a:effectLst>
            <a:glow rad="139700">
              <a:schemeClr val="accent1">
                <a:satMod val="175000"/>
                <a:alpha val="40000"/>
              </a:schemeClr>
            </a:glow>
            <a:innerShdw blurRad="63500" dist="50800" dir="13500000">
              <a:prstClr val="black">
                <a:alpha val="50000"/>
              </a:prstClr>
            </a:innerShdw>
          </a:effectLst>
        </p:spPr>
        <p:txBody>
          <a:bodyPr anchor="ct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sz="4400" b="1" dirty="0"/>
              <a:t>Data Manipulation Issues</a:t>
            </a:r>
          </a:p>
        </p:txBody>
      </p:sp>
      <p:sp>
        <p:nvSpPr>
          <p:cNvPr id="6" name="TextBox 5">
            <a:extLst>
              <a:ext uri="{FF2B5EF4-FFF2-40B4-BE49-F238E27FC236}">
                <a16:creationId xmlns:a16="http://schemas.microsoft.com/office/drawing/2014/main" id="{D5F71A14-D219-4102-983E-80C7539ABE15}"/>
              </a:ext>
            </a:extLst>
          </p:cNvPr>
          <p:cNvSpPr txBox="1"/>
          <p:nvPr/>
        </p:nvSpPr>
        <p:spPr>
          <a:xfrm>
            <a:off x="1114425" y="1733550"/>
            <a:ext cx="7056740" cy="2308324"/>
          </a:xfrm>
          <a:prstGeom prst="rect">
            <a:avLst/>
          </a:prstGeom>
          <a:noFill/>
        </p:spPr>
        <p:txBody>
          <a:bodyPr wrap="none" rtlCol="0">
            <a:spAutoFit/>
          </a:bodyPr>
          <a:lstStyle/>
          <a:p>
            <a:pPr marL="342900" indent="-342900">
              <a:buFont typeface="+mj-lt"/>
              <a:buAutoNum type="arabicPeriod"/>
            </a:pPr>
            <a:r>
              <a:rPr lang="en-US" sz="3600" b="1" dirty="0">
                <a:effectLst>
                  <a:outerShdw blurRad="38100" dist="38100" dir="2700000" algn="tl">
                    <a:srgbClr val="000000">
                      <a:alpha val="43137"/>
                    </a:srgbClr>
                  </a:outerShdw>
                </a:effectLst>
              </a:rPr>
              <a:t> Data was missing primary key</a:t>
            </a:r>
          </a:p>
          <a:p>
            <a:pPr marL="342900" indent="-342900">
              <a:buFont typeface="+mj-lt"/>
              <a:buAutoNum type="arabicPeriod"/>
            </a:pPr>
            <a:r>
              <a:rPr lang="en-US" sz="3600" b="1" dirty="0">
                <a:effectLst>
                  <a:outerShdw blurRad="38100" dist="38100" dir="2700000" algn="tl">
                    <a:srgbClr val="000000">
                      <a:alpha val="43137"/>
                    </a:srgbClr>
                  </a:outerShdw>
                </a:effectLst>
              </a:rPr>
              <a:t> Data size</a:t>
            </a:r>
          </a:p>
          <a:p>
            <a:pPr marL="342900" indent="-342900">
              <a:buFont typeface="+mj-lt"/>
              <a:buAutoNum type="arabicPeriod"/>
            </a:pPr>
            <a:r>
              <a:rPr lang="en-US" sz="3600" b="1" dirty="0">
                <a:effectLst>
                  <a:outerShdw blurRad="38100" dist="38100" dir="2700000" algn="tl">
                    <a:srgbClr val="000000">
                      <a:alpha val="43137"/>
                    </a:srgbClr>
                  </a:outerShdw>
                </a:effectLst>
              </a:rPr>
              <a:t> ETL process</a:t>
            </a:r>
          </a:p>
          <a:p>
            <a:pPr marL="342900" indent="-342900">
              <a:buFont typeface="+mj-lt"/>
              <a:buAutoNum type="arabicPeriod"/>
            </a:pPr>
            <a:r>
              <a:rPr lang="en-US" sz="3600" b="1" dirty="0">
                <a:effectLst>
                  <a:outerShdw blurRad="38100" dist="38100" dir="2700000" algn="tl">
                    <a:srgbClr val="000000">
                      <a:alpha val="43137"/>
                    </a:srgbClr>
                  </a:outerShdw>
                </a:effectLst>
              </a:rPr>
              <a:t> Application speed </a:t>
            </a:r>
          </a:p>
        </p:txBody>
      </p:sp>
    </p:spTree>
    <p:extLst>
      <p:ext uri="{BB962C8B-B14F-4D97-AF65-F5344CB8AC3E}">
        <p14:creationId xmlns:p14="http://schemas.microsoft.com/office/powerpoint/2010/main" val="1818591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2886BC6A-B5C1-4C15-8E30-F2AC955DF440}"/>
              </a:ext>
            </a:extLst>
          </p:cNvPr>
          <p:cNvPicPr>
            <a:picLocks noChangeAspect="1"/>
          </p:cNvPicPr>
          <p:nvPr/>
        </p:nvPicPr>
        <p:blipFill rotWithShape="1">
          <a:blip r:embed="rId2">
            <a:alphaModFix amt="50000"/>
            <a:extLst/>
          </a:blip>
          <a:srcRect l="29335"/>
          <a:stretch/>
        </p:blipFill>
        <p:spPr>
          <a:xfrm>
            <a:off x="67000" y="-190490"/>
            <a:ext cx="12191675" cy="6857990"/>
          </a:xfrm>
          <a:prstGeom prst="rect">
            <a:avLst/>
          </a:prstGeom>
        </p:spPr>
      </p:pic>
      <p:sp>
        <p:nvSpPr>
          <p:cNvPr id="7" name="TextBox 6">
            <a:extLst>
              <a:ext uri="{FF2B5EF4-FFF2-40B4-BE49-F238E27FC236}">
                <a16:creationId xmlns:a16="http://schemas.microsoft.com/office/drawing/2014/main" id="{85C3DE35-BABC-4604-B917-C7F0195C550E}"/>
              </a:ext>
            </a:extLst>
          </p:cNvPr>
          <p:cNvSpPr txBox="1"/>
          <p:nvPr/>
        </p:nvSpPr>
        <p:spPr>
          <a:xfrm>
            <a:off x="4976636" y="992221"/>
            <a:ext cx="6247308" cy="4873558"/>
          </a:xfrm>
          <a:prstGeom prst="rect">
            <a:avLst/>
          </a:prstGeom>
        </p:spPr>
        <p:txBody>
          <a:bodyPr vert="horz" lIns="91440" tIns="45720" rIns="91440" bIns="0" rtlCol="0" anchor="ctr">
            <a:normAutofit/>
          </a:bodyPr>
          <a:lstStyle/>
          <a:p>
            <a:pPr defTabSz="914400">
              <a:lnSpc>
                <a:spcPct val="90000"/>
              </a:lnSpc>
              <a:spcBef>
                <a:spcPct val="0"/>
              </a:spcBef>
              <a:spcAft>
                <a:spcPts val="600"/>
              </a:spcAft>
            </a:pPr>
            <a:endParaRPr lang="en-US" sz="4000" dirty="0">
              <a:latin typeface="+mj-lt"/>
              <a:ea typeface="+mj-ea"/>
              <a:cs typeface="+mj-cs"/>
            </a:endParaRPr>
          </a:p>
        </p:txBody>
      </p:sp>
      <p:sp>
        <p:nvSpPr>
          <p:cNvPr id="11" name="Title 1">
            <a:extLst>
              <a:ext uri="{FF2B5EF4-FFF2-40B4-BE49-F238E27FC236}">
                <a16:creationId xmlns:a16="http://schemas.microsoft.com/office/drawing/2014/main" id="{9F1D5401-5312-48A5-9FDC-50721B551E8A}"/>
              </a:ext>
            </a:extLst>
          </p:cNvPr>
          <p:cNvSpPr txBox="1">
            <a:spLocks/>
          </p:cNvSpPr>
          <p:nvPr/>
        </p:nvSpPr>
        <p:spPr>
          <a:xfrm>
            <a:off x="2071139" y="69589"/>
            <a:ext cx="8813199" cy="922632"/>
          </a:xfrm>
          <a:prstGeom prst="rect">
            <a:avLst/>
          </a:prstGeom>
          <a:solidFill>
            <a:schemeClr val="accent6">
              <a:lumMod val="60000"/>
              <a:lumOff val="40000"/>
            </a:schemeClr>
          </a:solidFill>
          <a:ln>
            <a:solidFill>
              <a:schemeClr val="accent3"/>
            </a:solidFill>
          </a:ln>
          <a:effectLst>
            <a:glow rad="139700">
              <a:schemeClr val="accent1">
                <a:satMod val="175000"/>
                <a:alpha val="40000"/>
              </a:schemeClr>
            </a:glow>
            <a:innerShdw blurRad="63500" dist="50800" dir="13500000">
              <a:prstClr val="black">
                <a:alpha val="50000"/>
              </a:prstClr>
            </a:innerShdw>
          </a:effectLst>
        </p:spPr>
        <p:txBody>
          <a:bodyPr anchor="ct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sz="4400" b="1" dirty="0"/>
              <a:t>Coding Approach</a:t>
            </a:r>
          </a:p>
        </p:txBody>
      </p:sp>
      <p:sp>
        <p:nvSpPr>
          <p:cNvPr id="6" name="TextBox 5">
            <a:extLst>
              <a:ext uri="{FF2B5EF4-FFF2-40B4-BE49-F238E27FC236}">
                <a16:creationId xmlns:a16="http://schemas.microsoft.com/office/drawing/2014/main" id="{D5F71A14-D219-4102-983E-80C7539ABE15}"/>
              </a:ext>
            </a:extLst>
          </p:cNvPr>
          <p:cNvSpPr txBox="1"/>
          <p:nvPr/>
        </p:nvSpPr>
        <p:spPr>
          <a:xfrm>
            <a:off x="1114425" y="1733550"/>
            <a:ext cx="5669565" cy="1754326"/>
          </a:xfrm>
          <a:prstGeom prst="rect">
            <a:avLst/>
          </a:prstGeom>
          <a:noFill/>
        </p:spPr>
        <p:txBody>
          <a:bodyPr wrap="none" rtlCol="0">
            <a:spAutoFit/>
          </a:bodyPr>
          <a:lstStyle/>
          <a:p>
            <a:pPr marL="342900" indent="-342900">
              <a:buFont typeface="+mj-lt"/>
              <a:buAutoNum type="arabicPeriod"/>
            </a:pPr>
            <a:r>
              <a:rPr lang="en-US" sz="3600" b="1" dirty="0">
                <a:effectLst>
                  <a:outerShdw blurRad="38100" dist="38100" dir="2700000" algn="tl">
                    <a:srgbClr val="000000">
                      <a:alpha val="43137"/>
                    </a:srgbClr>
                  </a:outerShdw>
                </a:effectLst>
              </a:rPr>
              <a:t> Website Design/ Layout</a:t>
            </a:r>
          </a:p>
          <a:p>
            <a:pPr marL="342900" indent="-342900">
              <a:buFont typeface="+mj-lt"/>
              <a:buAutoNum type="arabicPeriod"/>
            </a:pPr>
            <a:r>
              <a:rPr lang="en-US" sz="3600" b="1" dirty="0">
                <a:effectLst>
                  <a:outerShdw blurRad="38100" dist="38100" dir="2700000" algn="tl">
                    <a:srgbClr val="000000">
                      <a:alpha val="43137"/>
                    </a:srgbClr>
                  </a:outerShdw>
                </a:effectLst>
              </a:rPr>
              <a:t> Speed Consideration</a:t>
            </a:r>
          </a:p>
          <a:p>
            <a:pPr marL="342900" indent="-342900">
              <a:buFont typeface="+mj-lt"/>
              <a:buAutoNum type="arabicPeriod"/>
            </a:pPr>
            <a:r>
              <a:rPr lang="en-US" sz="3600" b="1" dirty="0">
                <a:effectLst>
                  <a:outerShdw blurRad="38100" dist="38100" dir="2700000" algn="tl">
                    <a:srgbClr val="000000">
                      <a:alpha val="43137"/>
                    </a:srgbClr>
                  </a:outerShdw>
                </a:effectLst>
              </a:rPr>
              <a:t> User experience</a:t>
            </a:r>
          </a:p>
        </p:txBody>
      </p:sp>
    </p:spTree>
    <p:extLst>
      <p:ext uri="{BB962C8B-B14F-4D97-AF65-F5344CB8AC3E}">
        <p14:creationId xmlns:p14="http://schemas.microsoft.com/office/powerpoint/2010/main" val="816553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2886BC6A-B5C1-4C15-8E30-F2AC955DF440}"/>
              </a:ext>
            </a:extLst>
          </p:cNvPr>
          <p:cNvPicPr>
            <a:picLocks noChangeAspect="1"/>
          </p:cNvPicPr>
          <p:nvPr/>
        </p:nvPicPr>
        <p:blipFill rotWithShape="1">
          <a:blip r:embed="rId2">
            <a:alphaModFix amt="50000"/>
            <a:extLst/>
          </a:blip>
          <a:srcRect l="29335"/>
          <a:stretch/>
        </p:blipFill>
        <p:spPr>
          <a:xfrm>
            <a:off x="67000" y="-190490"/>
            <a:ext cx="12191675" cy="6857990"/>
          </a:xfrm>
          <a:prstGeom prst="rect">
            <a:avLst/>
          </a:prstGeom>
        </p:spPr>
      </p:pic>
      <p:sp>
        <p:nvSpPr>
          <p:cNvPr id="7" name="TextBox 6">
            <a:extLst>
              <a:ext uri="{FF2B5EF4-FFF2-40B4-BE49-F238E27FC236}">
                <a16:creationId xmlns:a16="http://schemas.microsoft.com/office/drawing/2014/main" id="{85C3DE35-BABC-4604-B917-C7F0195C550E}"/>
              </a:ext>
            </a:extLst>
          </p:cNvPr>
          <p:cNvSpPr txBox="1"/>
          <p:nvPr/>
        </p:nvSpPr>
        <p:spPr>
          <a:xfrm>
            <a:off x="4976636" y="992221"/>
            <a:ext cx="6247308" cy="4873558"/>
          </a:xfrm>
          <a:prstGeom prst="rect">
            <a:avLst/>
          </a:prstGeom>
        </p:spPr>
        <p:txBody>
          <a:bodyPr vert="horz" lIns="91440" tIns="45720" rIns="91440" bIns="0" rtlCol="0" anchor="ctr">
            <a:normAutofit/>
          </a:bodyPr>
          <a:lstStyle/>
          <a:p>
            <a:pPr defTabSz="914400">
              <a:lnSpc>
                <a:spcPct val="90000"/>
              </a:lnSpc>
              <a:spcBef>
                <a:spcPct val="0"/>
              </a:spcBef>
              <a:spcAft>
                <a:spcPts val="600"/>
              </a:spcAft>
            </a:pPr>
            <a:endParaRPr lang="en-US" sz="4000" dirty="0">
              <a:latin typeface="+mj-lt"/>
              <a:ea typeface="+mj-ea"/>
              <a:cs typeface="+mj-cs"/>
            </a:endParaRPr>
          </a:p>
        </p:txBody>
      </p:sp>
      <p:sp>
        <p:nvSpPr>
          <p:cNvPr id="11" name="Title 1">
            <a:extLst>
              <a:ext uri="{FF2B5EF4-FFF2-40B4-BE49-F238E27FC236}">
                <a16:creationId xmlns:a16="http://schemas.microsoft.com/office/drawing/2014/main" id="{9F1D5401-5312-48A5-9FDC-50721B551E8A}"/>
              </a:ext>
            </a:extLst>
          </p:cNvPr>
          <p:cNvSpPr txBox="1">
            <a:spLocks/>
          </p:cNvSpPr>
          <p:nvPr/>
        </p:nvSpPr>
        <p:spPr>
          <a:xfrm>
            <a:off x="2071139" y="69589"/>
            <a:ext cx="8813199" cy="922632"/>
          </a:xfrm>
          <a:prstGeom prst="rect">
            <a:avLst/>
          </a:prstGeom>
          <a:solidFill>
            <a:schemeClr val="accent6">
              <a:lumMod val="60000"/>
              <a:lumOff val="40000"/>
            </a:schemeClr>
          </a:solidFill>
          <a:ln>
            <a:solidFill>
              <a:schemeClr val="accent3"/>
            </a:solidFill>
          </a:ln>
          <a:effectLst>
            <a:glow rad="139700">
              <a:schemeClr val="accent1">
                <a:satMod val="175000"/>
                <a:alpha val="40000"/>
              </a:schemeClr>
            </a:glow>
            <a:innerShdw blurRad="63500" dist="50800" dir="13500000">
              <a:prstClr val="black">
                <a:alpha val="50000"/>
              </a:prstClr>
            </a:innerShdw>
          </a:effectLst>
        </p:spPr>
        <p:txBody>
          <a:bodyPr anchor="ct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sz="4000" b="1" dirty="0"/>
              <a:t>Data/App Architecture </a:t>
            </a:r>
          </a:p>
        </p:txBody>
      </p:sp>
      <p:sp>
        <p:nvSpPr>
          <p:cNvPr id="6" name="TextBox 5">
            <a:extLst>
              <a:ext uri="{FF2B5EF4-FFF2-40B4-BE49-F238E27FC236}">
                <a16:creationId xmlns:a16="http://schemas.microsoft.com/office/drawing/2014/main" id="{D5F71A14-D219-4102-983E-80C7539ABE15}"/>
              </a:ext>
            </a:extLst>
          </p:cNvPr>
          <p:cNvSpPr txBox="1"/>
          <p:nvPr/>
        </p:nvSpPr>
        <p:spPr>
          <a:xfrm>
            <a:off x="1114425" y="1733550"/>
            <a:ext cx="10062626" cy="2308324"/>
          </a:xfrm>
          <a:prstGeom prst="rect">
            <a:avLst/>
          </a:prstGeom>
          <a:noFill/>
        </p:spPr>
        <p:txBody>
          <a:bodyPr wrap="none" rtlCol="0">
            <a:spAutoFit/>
          </a:bodyPr>
          <a:lstStyle/>
          <a:p>
            <a:pPr marL="342900" indent="-342900">
              <a:buFont typeface="+mj-lt"/>
              <a:buAutoNum type="arabicPeriod"/>
            </a:pPr>
            <a:r>
              <a:rPr lang="en-US" sz="3600" b="1" dirty="0">
                <a:effectLst>
                  <a:outerShdw blurRad="38100" dist="38100" dir="2700000" algn="tl">
                    <a:srgbClr val="000000">
                      <a:alpha val="43137"/>
                    </a:srgbClr>
                  </a:outerShdw>
                </a:effectLst>
              </a:rPr>
              <a:t> App comprised of HTML,CSS,JS and PY file</a:t>
            </a:r>
          </a:p>
          <a:p>
            <a:pPr marL="342900" indent="-342900">
              <a:buFont typeface="+mj-lt"/>
              <a:buAutoNum type="arabicPeriod"/>
            </a:pPr>
            <a:r>
              <a:rPr lang="en-US" sz="3600" b="1" dirty="0">
                <a:effectLst>
                  <a:outerShdw blurRad="38100" dist="38100" dir="2700000" algn="tl">
                    <a:srgbClr val="000000">
                      <a:alpha val="43137"/>
                    </a:srgbClr>
                  </a:outerShdw>
                </a:effectLst>
              </a:rPr>
              <a:t> Flask App framework</a:t>
            </a:r>
          </a:p>
          <a:p>
            <a:pPr marL="342900" indent="-342900">
              <a:buFont typeface="+mj-lt"/>
              <a:buAutoNum type="arabicPeriod"/>
            </a:pPr>
            <a:r>
              <a:rPr lang="en-US" sz="3600" b="1" dirty="0">
                <a:effectLst>
                  <a:outerShdw blurRad="38100" dist="38100" dir="2700000" algn="tl">
                    <a:srgbClr val="000000">
                      <a:alpha val="43137"/>
                    </a:srgbClr>
                  </a:outerShdw>
                </a:effectLst>
              </a:rPr>
              <a:t> MySQL database</a:t>
            </a:r>
          </a:p>
          <a:p>
            <a:pPr marL="342900" indent="-342900">
              <a:buFont typeface="+mj-lt"/>
              <a:buAutoNum type="arabicPeriod"/>
            </a:pPr>
            <a:r>
              <a:rPr lang="en-US" sz="3600" b="1" dirty="0">
                <a:effectLst>
                  <a:outerShdw blurRad="38100" dist="38100" dir="2700000" algn="tl">
                    <a:srgbClr val="000000">
                      <a:alpha val="43137"/>
                    </a:srgbClr>
                  </a:outerShdw>
                </a:effectLst>
              </a:rPr>
              <a:t> *</a:t>
            </a:r>
            <a:r>
              <a:rPr lang="en-US" sz="3600" b="1" dirty="0" err="1">
                <a:effectLst>
                  <a:outerShdw blurRad="38100" dist="38100" dir="2700000" algn="tl">
                    <a:srgbClr val="000000">
                      <a:alpha val="43137"/>
                    </a:srgbClr>
                  </a:outerShdw>
                </a:effectLst>
              </a:rPr>
              <a:t>un_zip</a:t>
            </a:r>
            <a:r>
              <a:rPr lang="en-US" sz="3600" b="1" dirty="0">
                <a:effectLst>
                  <a:outerShdw blurRad="38100" dist="38100" dir="2700000" algn="tl">
                    <a:srgbClr val="000000">
                      <a:alpha val="43137"/>
                    </a:srgbClr>
                  </a:outerShdw>
                </a:effectLst>
              </a:rPr>
              <a:t> library *</a:t>
            </a:r>
          </a:p>
        </p:txBody>
      </p:sp>
    </p:spTree>
    <p:extLst>
      <p:ext uri="{BB962C8B-B14F-4D97-AF65-F5344CB8AC3E}">
        <p14:creationId xmlns:p14="http://schemas.microsoft.com/office/powerpoint/2010/main" val="3198717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2886BC6A-B5C1-4C15-8E30-F2AC955DF440}"/>
              </a:ext>
            </a:extLst>
          </p:cNvPr>
          <p:cNvPicPr>
            <a:picLocks noChangeAspect="1"/>
          </p:cNvPicPr>
          <p:nvPr/>
        </p:nvPicPr>
        <p:blipFill rotWithShape="1">
          <a:blip r:embed="rId2">
            <a:alphaModFix amt="50000"/>
            <a:extLst/>
          </a:blip>
          <a:srcRect l="29335"/>
          <a:stretch/>
        </p:blipFill>
        <p:spPr>
          <a:xfrm>
            <a:off x="75877" y="-163857"/>
            <a:ext cx="12191675" cy="6857990"/>
          </a:xfrm>
          <a:prstGeom prst="rect">
            <a:avLst/>
          </a:prstGeom>
        </p:spPr>
      </p:pic>
      <p:sp>
        <p:nvSpPr>
          <p:cNvPr id="7" name="TextBox 6">
            <a:extLst>
              <a:ext uri="{FF2B5EF4-FFF2-40B4-BE49-F238E27FC236}">
                <a16:creationId xmlns:a16="http://schemas.microsoft.com/office/drawing/2014/main" id="{85C3DE35-BABC-4604-B917-C7F0195C550E}"/>
              </a:ext>
            </a:extLst>
          </p:cNvPr>
          <p:cNvSpPr txBox="1"/>
          <p:nvPr/>
        </p:nvSpPr>
        <p:spPr>
          <a:xfrm>
            <a:off x="4976636" y="992221"/>
            <a:ext cx="6247308" cy="4873558"/>
          </a:xfrm>
          <a:prstGeom prst="rect">
            <a:avLst/>
          </a:prstGeom>
        </p:spPr>
        <p:txBody>
          <a:bodyPr vert="horz" lIns="91440" tIns="45720" rIns="91440" bIns="0" rtlCol="0" anchor="ctr">
            <a:normAutofit/>
          </a:bodyPr>
          <a:lstStyle/>
          <a:p>
            <a:pPr defTabSz="914400">
              <a:lnSpc>
                <a:spcPct val="90000"/>
              </a:lnSpc>
              <a:spcBef>
                <a:spcPct val="0"/>
              </a:spcBef>
              <a:spcAft>
                <a:spcPts val="600"/>
              </a:spcAft>
            </a:pPr>
            <a:endParaRPr lang="en-US" sz="4000" dirty="0">
              <a:latin typeface="+mj-lt"/>
              <a:ea typeface="+mj-ea"/>
              <a:cs typeface="+mj-cs"/>
            </a:endParaRPr>
          </a:p>
        </p:txBody>
      </p:sp>
      <p:sp>
        <p:nvSpPr>
          <p:cNvPr id="11" name="Title 1">
            <a:extLst>
              <a:ext uri="{FF2B5EF4-FFF2-40B4-BE49-F238E27FC236}">
                <a16:creationId xmlns:a16="http://schemas.microsoft.com/office/drawing/2014/main" id="{9F1D5401-5312-48A5-9FDC-50721B551E8A}"/>
              </a:ext>
            </a:extLst>
          </p:cNvPr>
          <p:cNvSpPr txBox="1">
            <a:spLocks/>
          </p:cNvSpPr>
          <p:nvPr/>
        </p:nvSpPr>
        <p:spPr>
          <a:xfrm>
            <a:off x="2071139" y="69589"/>
            <a:ext cx="8813199" cy="922632"/>
          </a:xfrm>
          <a:prstGeom prst="rect">
            <a:avLst/>
          </a:prstGeom>
          <a:solidFill>
            <a:schemeClr val="accent6">
              <a:lumMod val="60000"/>
              <a:lumOff val="40000"/>
            </a:schemeClr>
          </a:solidFill>
          <a:ln>
            <a:solidFill>
              <a:schemeClr val="accent3"/>
            </a:solidFill>
          </a:ln>
          <a:effectLst>
            <a:glow rad="139700">
              <a:schemeClr val="accent1">
                <a:satMod val="175000"/>
                <a:alpha val="40000"/>
              </a:schemeClr>
            </a:glow>
            <a:innerShdw blurRad="63500" dist="50800" dir="13500000">
              <a:prstClr val="black">
                <a:alpha val="50000"/>
              </a:prstClr>
            </a:innerShdw>
          </a:effectLst>
        </p:spPr>
        <p:txBody>
          <a:bodyPr anchor="ct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sz="4400" b="1" dirty="0"/>
              <a:t>Visualizations</a:t>
            </a:r>
          </a:p>
        </p:txBody>
      </p:sp>
      <p:pic>
        <p:nvPicPr>
          <p:cNvPr id="2" name="Picture 1">
            <a:extLst>
              <a:ext uri="{FF2B5EF4-FFF2-40B4-BE49-F238E27FC236}">
                <a16:creationId xmlns:a16="http://schemas.microsoft.com/office/drawing/2014/main" id="{64867538-9709-4A67-B000-97E1C5C757DB}"/>
              </a:ext>
            </a:extLst>
          </p:cNvPr>
          <p:cNvPicPr>
            <a:picLocks noChangeAspect="1"/>
          </p:cNvPicPr>
          <p:nvPr/>
        </p:nvPicPr>
        <p:blipFill>
          <a:blip r:embed="rId3"/>
          <a:stretch>
            <a:fillRect/>
          </a:stretch>
        </p:blipFill>
        <p:spPr>
          <a:xfrm>
            <a:off x="842600" y="2201818"/>
            <a:ext cx="5362575" cy="3190875"/>
          </a:xfrm>
          <a:prstGeom prst="rect">
            <a:avLst/>
          </a:prstGeom>
        </p:spPr>
      </p:pic>
      <p:pic>
        <p:nvPicPr>
          <p:cNvPr id="4" name="Picture 3">
            <a:extLst>
              <a:ext uri="{FF2B5EF4-FFF2-40B4-BE49-F238E27FC236}">
                <a16:creationId xmlns:a16="http://schemas.microsoft.com/office/drawing/2014/main" id="{289776E0-A84F-439A-B370-43A7C35C1C29}"/>
              </a:ext>
            </a:extLst>
          </p:cNvPr>
          <p:cNvPicPr>
            <a:picLocks noChangeAspect="1"/>
          </p:cNvPicPr>
          <p:nvPr/>
        </p:nvPicPr>
        <p:blipFill>
          <a:blip r:embed="rId4"/>
          <a:stretch>
            <a:fillRect/>
          </a:stretch>
        </p:blipFill>
        <p:spPr>
          <a:xfrm>
            <a:off x="7305961" y="1225667"/>
            <a:ext cx="3917983" cy="5202913"/>
          </a:xfrm>
          <a:prstGeom prst="rect">
            <a:avLst/>
          </a:prstGeom>
        </p:spPr>
      </p:pic>
    </p:spTree>
    <p:extLst>
      <p:ext uri="{BB962C8B-B14F-4D97-AF65-F5344CB8AC3E}">
        <p14:creationId xmlns:p14="http://schemas.microsoft.com/office/powerpoint/2010/main" val="255787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2886BC6A-B5C1-4C15-8E30-F2AC955DF440}"/>
              </a:ext>
            </a:extLst>
          </p:cNvPr>
          <p:cNvPicPr>
            <a:picLocks noChangeAspect="1"/>
          </p:cNvPicPr>
          <p:nvPr/>
        </p:nvPicPr>
        <p:blipFill rotWithShape="1">
          <a:blip r:embed="rId2">
            <a:alphaModFix amt="50000"/>
            <a:extLst/>
          </a:blip>
          <a:srcRect l="29335"/>
          <a:stretch/>
        </p:blipFill>
        <p:spPr>
          <a:xfrm>
            <a:off x="67000" y="-190490"/>
            <a:ext cx="12191675" cy="6857990"/>
          </a:xfrm>
          <a:prstGeom prst="rect">
            <a:avLst/>
          </a:prstGeom>
        </p:spPr>
      </p:pic>
      <p:sp>
        <p:nvSpPr>
          <p:cNvPr id="7" name="TextBox 6">
            <a:extLst>
              <a:ext uri="{FF2B5EF4-FFF2-40B4-BE49-F238E27FC236}">
                <a16:creationId xmlns:a16="http://schemas.microsoft.com/office/drawing/2014/main" id="{85C3DE35-BABC-4604-B917-C7F0195C550E}"/>
              </a:ext>
            </a:extLst>
          </p:cNvPr>
          <p:cNvSpPr txBox="1"/>
          <p:nvPr/>
        </p:nvSpPr>
        <p:spPr>
          <a:xfrm>
            <a:off x="4976636" y="992221"/>
            <a:ext cx="6247308" cy="4873558"/>
          </a:xfrm>
          <a:prstGeom prst="rect">
            <a:avLst/>
          </a:prstGeom>
        </p:spPr>
        <p:txBody>
          <a:bodyPr vert="horz" lIns="91440" tIns="45720" rIns="91440" bIns="0" rtlCol="0" anchor="ctr">
            <a:normAutofit/>
          </a:bodyPr>
          <a:lstStyle/>
          <a:p>
            <a:pPr defTabSz="914400">
              <a:lnSpc>
                <a:spcPct val="90000"/>
              </a:lnSpc>
              <a:spcBef>
                <a:spcPct val="0"/>
              </a:spcBef>
              <a:spcAft>
                <a:spcPts val="600"/>
              </a:spcAft>
            </a:pPr>
            <a:endParaRPr lang="en-US" sz="4000" dirty="0">
              <a:latin typeface="+mj-lt"/>
              <a:ea typeface="+mj-ea"/>
              <a:cs typeface="+mj-cs"/>
            </a:endParaRPr>
          </a:p>
        </p:txBody>
      </p:sp>
      <p:sp>
        <p:nvSpPr>
          <p:cNvPr id="11" name="Title 1">
            <a:extLst>
              <a:ext uri="{FF2B5EF4-FFF2-40B4-BE49-F238E27FC236}">
                <a16:creationId xmlns:a16="http://schemas.microsoft.com/office/drawing/2014/main" id="{9F1D5401-5312-48A5-9FDC-50721B551E8A}"/>
              </a:ext>
            </a:extLst>
          </p:cNvPr>
          <p:cNvSpPr txBox="1">
            <a:spLocks/>
          </p:cNvSpPr>
          <p:nvPr/>
        </p:nvSpPr>
        <p:spPr>
          <a:xfrm>
            <a:off x="2071139" y="69589"/>
            <a:ext cx="8813199" cy="922632"/>
          </a:xfrm>
          <a:prstGeom prst="rect">
            <a:avLst/>
          </a:prstGeom>
          <a:solidFill>
            <a:schemeClr val="accent6">
              <a:lumMod val="60000"/>
              <a:lumOff val="40000"/>
            </a:schemeClr>
          </a:solidFill>
          <a:ln>
            <a:solidFill>
              <a:schemeClr val="accent3"/>
            </a:solidFill>
          </a:ln>
          <a:effectLst>
            <a:glow rad="139700">
              <a:schemeClr val="accent1">
                <a:satMod val="175000"/>
                <a:alpha val="40000"/>
              </a:schemeClr>
            </a:glow>
            <a:innerShdw blurRad="63500" dist="50800" dir="13500000">
              <a:prstClr val="black">
                <a:alpha val="50000"/>
              </a:prstClr>
            </a:innerShdw>
          </a:effectLst>
        </p:spPr>
        <p:txBody>
          <a:bodyPr anchor="ct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sz="4400" b="1" dirty="0"/>
              <a:t>Visualizations</a:t>
            </a:r>
          </a:p>
        </p:txBody>
      </p:sp>
      <p:pic>
        <p:nvPicPr>
          <p:cNvPr id="2" name="Picture 1">
            <a:extLst>
              <a:ext uri="{FF2B5EF4-FFF2-40B4-BE49-F238E27FC236}">
                <a16:creationId xmlns:a16="http://schemas.microsoft.com/office/drawing/2014/main" id="{010E228C-BCEF-485D-A83D-853A730B7D98}"/>
              </a:ext>
            </a:extLst>
          </p:cNvPr>
          <p:cNvPicPr>
            <a:picLocks noChangeAspect="1"/>
          </p:cNvPicPr>
          <p:nvPr/>
        </p:nvPicPr>
        <p:blipFill>
          <a:blip r:embed="rId3"/>
          <a:stretch>
            <a:fillRect/>
          </a:stretch>
        </p:blipFill>
        <p:spPr>
          <a:xfrm>
            <a:off x="714314" y="1691334"/>
            <a:ext cx="5200650" cy="2466975"/>
          </a:xfrm>
          <a:prstGeom prst="rect">
            <a:avLst/>
          </a:prstGeom>
        </p:spPr>
      </p:pic>
      <p:pic>
        <p:nvPicPr>
          <p:cNvPr id="4" name="Picture 3">
            <a:extLst>
              <a:ext uri="{FF2B5EF4-FFF2-40B4-BE49-F238E27FC236}">
                <a16:creationId xmlns:a16="http://schemas.microsoft.com/office/drawing/2014/main" id="{D99CE29C-98E9-4431-849C-51098CE1EEF6}"/>
              </a:ext>
            </a:extLst>
          </p:cNvPr>
          <p:cNvPicPr>
            <a:picLocks noChangeAspect="1"/>
          </p:cNvPicPr>
          <p:nvPr/>
        </p:nvPicPr>
        <p:blipFill>
          <a:blip r:embed="rId4"/>
          <a:stretch>
            <a:fillRect/>
          </a:stretch>
        </p:blipFill>
        <p:spPr>
          <a:xfrm>
            <a:off x="6277037" y="1152106"/>
            <a:ext cx="5101449" cy="4769530"/>
          </a:xfrm>
          <a:prstGeom prst="rect">
            <a:avLst/>
          </a:prstGeom>
        </p:spPr>
      </p:pic>
    </p:spTree>
    <p:extLst>
      <p:ext uri="{BB962C8B-B14F-4D97-AF65-F5344CB8AC3E}">
        <p14:creationId xmlns:p14="http://schemas.microsoft.com/office/powerpoint/2010/main" val="177430093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288</TotalTime>
  <Words>291</Words>
  <Application>Microsoft Office PowerPoint</Application>
  <PresentationFormat>Widescreen</PresentationFormat>
  <Paragraphs>55</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Gill Sans MT</vt:lpstr>
      <vt:lpstr>MV Boli</vt:lpstr>
      <vt:lpstr>Palatino Linotype</vt:lpstr>
      <vt:lpstr>Segoe UI</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jarrett campbell</dc:creator>
  <cp:lastModifiedBy>jarrett campbell</cp:lastModifiedBy>
  <cp:revision>20</cp:revision>
  <dcterms:created xsi:type="dcterms:W3CDTF">2019-05-22T01:13:05Z</dcterms:created>
  <dcterms:modified xsi:type="dcterms:W3CDTF">2019-05-23T23:09:04Z</dcterms:modified>
</cp:coreProperties>
</file>