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80" r:id="rId3"/>
    <p:sldId id="282" r:id="rId4"/>
    <p:sldId id="285" r:id="rId5"/>
    <p:sldId id="286" r:id="rId6"/>
    <p:sldId id="287" r:id="rId7"/>
    <p:sldId id="257" r:id="rId8"/>
    <p:sldId id="283" r:id="rId9"/>
    <p:sldId id="284" r:id="rId10"/>
    <p:sldId id="288" r:id="rId11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75D5D-5325-4613-A23C-BBCBBAC24909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BAD7E-5A58-4D69-A05E-DF70E06A2E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965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9DC8-0387-4ED9-A8EA-9D30909BD960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078F-AF59-40F6-B4EB-941BF9808A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58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9DC8-0387-4ED9-A8EA-9D30909BD960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078F-AF59-40F6-B4EB-941BF9808A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3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9DC8-0387-4ED9-A8EA-9D30909BD960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078F-AF59-40F6-B4EB-941BF9808A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02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9DC8-0387-4ED9-A8EA-9D30909BD960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078F-AF59-40F6-B4EB-941BF9808A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32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9DC8-0387-4ED9-A8EA-9D30909BD960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078F-AF59-40F6-B4EB-941BF9808A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71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9DC8-0387-4ED9-A8EA-9D30909BD960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078F-AF59-40F6-B4EB-941BF9808A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7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9DC8-0387-4ED9-A8EA-9D30909BD960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078F-AF59-40F6-B4EB-941BF9808A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44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9DC8-0387-4ED9-A8EA-9D30909BD960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078F-AF59-40F6-B4EB-941BF9808A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49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9DC8-0387-4ED9-A8EA-9D30909BD960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078F-AF59-40F6-B4EB-941BF9808A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76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9DC8-0387-4ED9-A8EA-9D30909BD960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078F-AF59-40F6-B4EB-941BF9808A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9DC8-0387-4ED9-A8EA-9D30909BD960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078F-AF59-40F6-B4EB-941BF9808A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49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19DC8-0387-4ED9-A8EA-9D30909BD960}" type="datetimeFigureOut">
              <a:rPr lang="en-GB" smtClean="0"/>
              <a:t>22/11/2017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2078F-AF59-40F6-B4EB-941BF9808A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08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Android App development</a:t>
            </a:r>
            <a:br>
              <a:rPr lang="en-GB" dirty="0" smtClean="0"/>
            </a:br>
            <a:r>
              <a:rPr lang="en-GB" dirty="0" smtClean="0"/>
              <a:t>With MIT </a:t>
            </a:r>
            <a:r>
              <a:rPr lang="en-GB" dirty="0" err="1" smtClean="0"/>
              <a:t>AppInventor</a:t>
            </a:r>
            <a:r>
              <a:rPr lang="en-GB" dirty="0" smtClean="0"/>
              <a:t> - 2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Julian Holden</a:t>
            </a:r>
          </a:p>
          <a:p>
            <a:r>
              <a:rPr lang="en-GB" dirty="0" smtClean="0"/>
              <a:t>julian@julianholden.com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2961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Other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Design</a:t>
            </a:r>
          </a:p>
          <a:p>
            <a:pPr lvl="1"/>
            <a:r>
              <a:rPr lang="en-GB" dirty="0" smtClean="0"/>
              <a:t>User Interface and Layout</a:t>
            </a:r>
          </a:p>
          <a:p>
            <a:pPr lvl="1"/>
            <a:r>
              <a:rPr lang="en-GB" dirty="0" smtClean="0"/>
              <a:t>Media</a:t>
            </a:r>
          </a:p>
          <a:p>
            <a:pPr lvl="1"/>
            <a:r>
              <a:rPr lang="en-GB" dirty="0" smtClean="0"/>
              <a:t>Drawing and Animation</a:t>
            </a:r>
          </a:p>
          <a:p>
            <a:pPr lvl="1"/>
            <a:r>
              <a:rPr lang="en-GB" dirty="0" smtClean="0"/>
              <a:t>Sensors</a:t>
            </a:r>
          </a:p>
          <a:p>
            <a:pPr lvl="1"/>
            <a:r>
              <a:rPr lang="en-GB" dirty="0"/>
              <a:t>Social – connections to people</a:t>
            </a:r>
          </a:p>
          <a:p>
            <a:pPr lvl="1"/>
            <a:r>
              <a:rPr lang="en-GB" dirty="0"/>
              <a:t>Storage – save data between uses of the app</a:t>
            </a:r>
          </a:p>
          <a:p>
            <a:pPr lvl="1"/>
            <a:r>
              <a:rPr lang="en-GB" dirty="0"/>
              <a:t>Connectivity – connect to other computers</a:t>
            </a:r>
          </a:p>
          <a:p>
            <a:pPr lvl="1"/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Blocks</a:t>
            </a:r>
          </a:p>
          <a:p>
            <a:pPr lvl="1"/>
            <a:r>
              <a:rPr lang="en-GB" dirty="0" smtClean="0"/>
              <a:t>Math</a:t>
            </a:r>
          </a:p>
        </p:txBody>
      </p:sp>
    </p:spTree>
    <p:extLst>
      <p:ext uri="{BB962C8B-B14F-4D97-AF65-F5344CB8AC3E}">
        <p14:creationId xmlns:p14="http://schemas.microsoft.com/office/powerpoint/2010/main" val="198267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Starting </a:t>
            </a:r>
            <a:r>
              <a:rPr lang="en-GB" dirty="0" err="1" smtClean="0"/>
              <a:t>AppInventor</a:t>
            </a:r>
            <a:endParaRPr lang="en-GB" dirty="0" smtClean="0"/>
          </a:p>
          <a:p>
            <a:r>
              <a:rPr lang="en-GB" dirty="0" smtClean="0"/>
              <a:t>Using the designer and blocks editors</a:t>
            </a:r>
          </a:p>
          <a:p>
            <a:r>
              <a:rPr lang="en-GB" dirty="0" smtClean="0"/>
              <a:t>Using the android emulator</a:t>
            </a:r>
          </a:p>
          <a:p>
            <a:r>
              <a:rPr lang="en-GB" dirty="0" smtClean="0"/>
              <a:t>User interface and layout components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711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Math and text block functions</a:t>
            </a:r>
          </a:p>
          <a:p>
            <a:r>
              <a:rPr lang="en-GB" dirty="0" smtClean="0"/>
              <a:t>The Media, </a:t>
            </a:r>
            <a:r>
              <a:rPr lang="en-GB" dirty="0"/>
              <a:t>D</a:t>
            </a:r>
            <a:r>
              <a:rPr lang="en-GB" dirty="0" smtClean="0"/>
              <a:t>rawing and Animation palettes</a:t>
            </a:r>
          </a:p>
          <a:p>
            <a:r>
              <a:rPr lang="en-GB" dirty="0" smtClean="0"/>
              <a:t>Using the clock</a:t>
            </a:r>
          </a:p>
          <a:p>
            <a:r>
              <a:rPr lang="en-GB" dirty="0" smtClean="0"/>
              <a:t>Events</a:t>
            </a:r>
          </a:p>
          <a:p>
            <a:r>
              <a:rPr lang="en-GB" dirty="0" smtClean="0"/>
              <a:t>Program logic, making decisions, repeating actions (Control and Logic blocks)</a:t>
            </a:r>
          </a:p>
          <a:p>
            <a:r>
              <a:rPr lang="en-GB" dirty="0" smtClean="0"/>
              <a:t>Variables and Procedures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062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 piece of text</a:t>
            </a:r>
          </a:p>
          <a:p>
            <a:r>
              <a:rPr lang="en-GB" dirty="0" smtClean="0"/>
              <a:t>Join text</a:t>
            </a:r>
          </a:p>
          <a:p>
            <a:r>
              <a:rPr lang="en-GB" dirty="0" smtClean="0"/>
              <a:t>Trim text</a:t>
            </a:r>
          </a:p>
          <a:p>
            <a:r>
              <a:rPr lang="en-GB" dirty="0" smtClean="0"/>
              <a:t>Measure length of text</a:t>
            </a:r>
          </a:p>
          <a:p>
            <a:r>
              <a:rPr lang="en-GB" dirty="0" smtClean="0"/>
              <a:t>Extract text</a:t>
            </a:r>
          </a:p>
          <a:p>
            <a:r>
              <a:rPr lang="en-GB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67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Handling numbers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Creating a number</a:t>
            </a:r>
          </a:p>
          <a:p>
            <a:r>
              <a:rPr lang="en-GB" dirty="0" smtClean="0"/>
              <a:t>+ - / *</a:t>
            </a:r>
          </a:p>
          <a:p>
            <a:r>
              <a:rPr lang="en-GB" dirty="0" smtClean="0"/>
              <a:t>Generating a random number</a:t>
            </a:r>
          </a:p>
          <a:p>
            <a:r>
              <a:rPr lang="en-GB" dirty="0" smtClean="0"/>
              <a:t>Calculate Square roots</a:t>
            </a:r>
          </a:p>
          <a:p>
            <a:r>
              <a:rPr lang="en-GB" dirty="0" smtClean="0"/>
              <a:t>Rounding numbers</a:t>
            </a:r>
          </a:p>
          <a:p>
            <a:r>
              <a:rPr lang="en-GB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996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and Animation panels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Allow you to write exciting apps with a little bit of code</a:t>
            </a:r>
          </a:p>
          <a:p>
            <a:endParaRPr lang="en-GB" dirty="0"/>
          </a:p>
          <a:p>
            <a:r>
              <a:rPr lang="en-GB" dirty="0" smtClean="0"/>
              <a:t>Talk to me</a:t>
            </a:r>
          </a:p>
          <a:p>
            <a:r>
              <a:rPr lang="en-GB" dirty="0" smtClean="0"/>
              <a:t>Ball bounce</a:t>
            </a:r>
          </a:p>
          <a:p>
            <a:r>
              <a:rPr lang="en-GB" dirty="0" err="1" smtClean="0"/>
              <a:t>Paintpot</a:t>
            </a:r>
            <a:endParaRPr lang="en-GB" dirty="0" smtClean="0"/>
          </a:p>
          <a:p>
            <a:r>
              <a:rPr lang="en-GB" dirty="0" smtClean="0"/>
              <a:t>Android mash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88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Starting an app</a:t>
            </a:r>
          </a:p>
          <a:p>
            <a:r>
              <a:rPr lang="en-GB" dirty="0" smtClean="0"/>
              <a:t>Stopping an app</a:t>
            </a:r>
          </a:p>
          <a:p>
            <a:r>
              <a:rPr lang="en-GB" dirty="0" smtClean="0"/>
              <a:t>Letting the app make decisions</a:t>
            </a:r>
          </a:p>
          <a:p>
            <a:r>
              <a:rPr lang="en-GB" dirty="0" smtClean="0"/>
              <a:t>Repeating action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201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 starts and ends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app is active – the one we have started and which we can see on the screen</a:t>
            </a:r>
          </a:p>
          <a:p>
            <a:r>
              <a:rPr lang="en-GB" dirty="0" smtClean="0"/>
              <a:t>Last week we started the app working by clicking on a button</a:t>
            </a:r>
          </a:p>
          <a:p>
            <a:r>
              <a:rPr lang="en-GB" dirty="0" smtClean="0"/>
              <a:t>Apps can start automatically</a:t>
            </a:r>
          </a:p>
          <a:p>
            <a:r>
              <a:rPr lang="en-GB" dirty="0" smtClean="0"/>
              <a:t>Apps can start after a period of time</a:t>
            </a:r>
          </a:p>
          <a:p>
            <a:r>
              <a:rPr lang="en-GB" dirty="0" smtClean="0"/>
              <a:t>“Event driven” programming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539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Branching and Looping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Computer programs can run one piece of code or another depending on a particular state:</a:t>
            </a:r>
          </a:p>
          <a:p>
            <a:r>
              <a:rPr lang="en-GB" dirty="0" smtClean="0"/>
              <a:t>Computer programs can “loop” to run the same piece of code several times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365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10249</TotalTime>
  <Words>252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Android App development With MIT AppInventor - 2</vt:lpstr>
      <vt:lpstr>Recap</vt:lpstr>
      <vt:lpstr>This Week</vt:lpstr>
      <vt:lpstr>Handling Text</vt:lpstr>
      <vt:lpstr>Handling numbers</vt:lpstr>
      <vt:lpstr>Media and Animation panels</vt:lpstr>
      <vt:lpstr>Program Control</vt:lpstr>
      <vt:lpstr>App starts and ends</vt:lpstr>
      <vt:lpstr>Branching and Looping</vt:lpstr>
      <vt:lpstr>Other objects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 development With MIT AppInventor</dc:title>
  <dc:creator>Jules</dc:creator>
  <cp:lastModifiedBy>Jules Holden</cp:lastModifiedBy>
  <cp:revision>42</cp:revision>
  <cp:lastPrinted>2015-01-07T16:47:14Z</cp:lastPrinted>
  <dcterms:created xsi:type="dcterms:W3CDTF">2013-11-26T19:49:48Z</dcterms:created>
  <dcterms:modified xsi:type="dcterms:W3CDTF">2017-11-22T18:42:21Z</dcterms:modified>
</cp:coreProperties>
</file>