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761163" cy="98821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4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9837" cy="494109"/>
          </a:xfrm>
          <a:prstGeom prst="rect">
            <a:avLst/>
          </a:prstGeom>
        </p:spPr>
        <p:txBody>
          <a:bodyPr vert="horz" lIns="90992" tIns="45496" rIns="90992" bIns="4549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4109"/>
          </a:xfrm>
          <a:prstGeom prst="rect">
            <a:avLst/>
          </a:prstGeom>
        </p:spPr>
        <p:txBody>
          <a:bodyPr vert="horz" lIns="90992" tIns="45496" rIns="90992" bIns="45496" rtlCol="0"/>
          <a:lstStyle>
            <a:lvl1pPr algn="r">
              <a:defRPr sz="1200"/>
            </a:lvl1pPr>
          </a:lstStyle>
          <a:p>
            <a:fld id="{407B467E-3C51-489D-B795-37FD85A690A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86363"/>
            <a:ext cx="2929837" cy="494109"/>
          </a:xfrm>
          <a:prstGeom prst="rect">
            <a:avLst/>
          </a:prstGeom>
        </p:spPr>
        <p:txBody>
          <a:bodyPr vert="horz" lIns="90992" tIns="45496" rIns="90992" bIns="4549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2" y="9386363"/>
            <a:ext cx="2929837" cy="494109"/>
          </a:xfrm>
          <a:prstGeom prst="rect">
            <a:avLst/>
          </a:prstGeom>
        </p:spPr>
        <p:txBody>
          <a:bodyPr vert="horz" lIns="90992" tIns="45496" rIns="90992" bIns="45496" rtlCol="0" anchor="b"/>
          <a:lstStyle>
            <a:lvl1pPr algn="r">
              <a:defRPr sz="1200"/>
            </a:lvl1pPr>
          </a:lstStyle>
          <a:p>
            <a:fld id="{25F97B5A-E922-447C-B8A0-9EC504EC8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971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5C1F-8C48-4045-9ED9-66E478C04D6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DE70-3128-41E1-A5BD-CE13843FB4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5C1F-8C48-4045-9ED9-66E478C04D6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DE70-3128-41E1-A5BD-CE13843FB4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5C1F-8C48-4045-9ED9-66E478C04D6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DE70-3128-41E1-A5BD-CE13843FB4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5C1F-8C48-4045-9ED9-66E478C04D6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DE70-3128-41E1-A5BD-CE13843FB4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5C1F-8C48-4045-9ED9-66E478C04D6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DE70-3128-41E1-A5BD-CE13843FB4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5C1F-8C48-4045-9ED9-66E478C04D6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DE70-3128-41E1-A5BD-CE13843FB4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5C1F-8C48-4045-9ED9-66E478C04D6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DE70-3128-41E1-A5BD-CE13843FB4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5C1F-8C48-4045-9ED9-66E478C04D6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DE70-3128-41E1-A5BD-CE13843FB4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5C1F-8C48-4045-9ED9-66E478C04D6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DE70-3128-41E1-A5BD-CE13843FB4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5C1F-8C48-4045-9ED9-66E478C04D6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DE70-3128-41E1-A5BD-CE13843FB4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5C1F-8C48-4045-9ED9-66E478C04D6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DE70-3128-41E1-A5BD-CE13843FB4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5C1F-8C48-4045-9ED9-66E478C04D6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ADE70-3128-41E1-A5BD-CE13843FB49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Android App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3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far...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Design</a:t>
            </a:r>
          </a:p>
          <a:p>
            <a:pPr lvl="1"/>
            <a:r>
              <a:rPr lang="en-GB" dirty="0" smtClean="0"/>
              <a:t>User Interface and Layout</a:t>
            </a:r>
          </a:p>
          <a:p>
            <a:pPr lvl="1"/>
            <a:r>
              <a:rPr lang="en-GB" dirty="0" smtClean="0"/>
              <a:t>Media</a:t>
            </a:r>
          </a:p>
          <a:p>
            <a:pPr lvl="1"/>
            <a:r>
              <a:rPr lang="en-GB" dirty="0" smtClean="0"/>
              <a:t>Drawing and Animation</a:t>
            </a:r>
          </a:p>
          <a:p>
            <a:pPr lvl="1"/>
            <a:r>
              <a:rPr lang="en-GB" dirty="0" smtClean="0"/>
              <a:t>Sensors</a:t>
            </a:r>
          </a:p>
          <a:p>
            <a:pPr marL="457200" lvl="1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Blocks</a:t>
            </a:r>
          </a:p>
          <a:p>
            <a:pPr lvl="1"/>
            <a:r>
              <a:rPr lang="en-GB" dirty="0" smtClean="0"/>
              <a:t>Math</a:t>
            </a:r>
          </a:p>
          <a:p>
            <a:pPr lvl="1"/>
            <a:r>
              <a:rPr lang="en-GB" dirty="0" smtClean="0"/>
              <a:t>Text</a:t>
            </a:r>
          </a:p>
          <a:p>
            <a:pPr lvl="1"/>
            <a:r>
              <a:rPr lang="en-GB" dirty="0"/>
              <a:t>Control – repeat actions, choose if to run actions</a:t>
            </a:r>
          </a:p>
          <a:p>
            <a:pPr lvl="1"/>
            <a:r>
              <a:rPr lang="en-GB" dirty="0"/>
              <a:t>Logic – True/False Comparisons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Left to </a:t>
            </a:r>
            <a:r>
              <a:rPr lang="en-GB" dirty="0"/>
              <a:t>S</a:t>
            </a:r>
            <a:r>
              <a:rPr lang="en-GB" dirty="0" smtClean="0"/>
              <a:t>ee...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Design</a:t>
            </a:r>
          </a:p>
          <a:p>
            <a:pPr lvl="1"/>
            <a:r>
              <a:rPr lang="en-GB" dirty="0" smtClean="0"/>
              <a:t>Social</a:t>
            </a:r>
          </a:p>
          <a:p>
            <a:pPr lvl="1"/>
            <a:r>
              <a:rPr lang="en-GB" dirty="0" smtClean="0"/>
              <a:t>Storage</a:t>
            </a:r>
          </a:p>
          <a:p>
            <a:pPr lvl="1"/>
            <a:r>
              <a:rPr lang="en-GB" dirty="0" smtClean="0"/>
              <a:t>Connectivity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Blocks</a:t>
            </a:r>
            <a:endParaRPr lang="en-GB" dirty="0" smtClean="0"/>
          </a:p>
          <a:p>
            <a:pPr lvl="1"/>
            <a:r>
              <a:rPr lang="en-GB" dirty="0" smtClean="0"/>
              <a:t>Storage </a:t>
            </a:r>
            <a:r>
              <a:rPr lang="en-GB" dirty="0"/>
              <a:t>– save data between uses of the app</a:t>
            </a:r>
          </a:p>
          <a:p>
            <a:pPr lvl="1"/>
            <a:r>
              <a:rPr lang="en-GB" dirty="0"/>
              <a:t>Connectivity – connect to other computers</a:t>
            </a:r>
          </a:p>
          <a:p>
            <a:pPr lvl="1"/>
            <a:r>
              <a:rPr lang="en-GB" dirty="0" smtClean="0"/>
              <a:t>Variables </a:t>
            </a:r>
            <a:r>
              <a:rPr lang="en-GB" dirty="0" smtClean="0"/>
              <a:t>– holding onto data while app is in use</a:t>
            </a:r>
          </a:p>
          <a:p>
            <a:pPr lvl="1"/>
            <a:r>
              <a:rPr lang="en-GB" dirty="0" smtClean="0"/>
              <a:t>Procedures – </a:t>
            </a:r>
            <a:r>
              <a:rPr lang="en-GB" dirty="0" smtClean="0"/>
              <a:t>splitting </a:t>
            </a:r>
            <a:r>
              <a:rPr lang="en-GB" dirty="0" smtClean="0"/>
              <a:t>blocks into logical parts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you want to build?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is the app going to start?</a:t>
            </a:r>
          </a:p>
          <a:p>
            <a:r>
              <a:rPr lang="en-GB" dirty="0" smtClean="0"/>
              <a:t>What information does it want from the user?</a:t>
            </a:r>
          </a:p>
          <a:p>
            <a:r>
              <a:rPr lang="en-GB" dirty="0" smtClean="0"/>
              <a:t>What information is it going to communicate to the user?</a:t>
            </a:r>
          </a:p>
          <a:p>
            <a:r>
              <a:rPr lang="en-GB" dirty="0" smtClean="0"/>
              <a:t>Is it going to get or store information between uses on the device?</a:t>
            </a:r>
          </a:p>
          <a:p>
            <a:r>
              <a:rPr lang="en-GB" dirty="0" smtClean="0"/>
              <a:t>Is it going to get or store information in the cloud?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choice of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game?</a:t>
            </a:r>
          </a:p>
          <a:p>
            <a:r>
              <a:rPr lang="en-GB" dirty="0" smtClean="0"/>
              <a:t>A client onto an online service?</a:t>
            </a:r>
          </a:p>
          <a:p>
            <a:r>
              <a:rPr lang="en-GB" dirty="0" smtClean="0"/>
              <a:t>A utility?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Where’s my Car?  - needs...</a:t>
            </a:r>
          </a:p>
          <a:p>
            <a:pPr lvl="1"/>
            <a:r>
              <a:rPr lang="en-GB" dirty="0" smtClean="0"/>
              <a:t>User Interface</a:t>
            </a:r>
          </a:p>
          <a:p>
            <a:pPr lvl="1"/>
            <a:r>
              <a:rPr lang="en-GB" dirty="0" smtClean="0"/>
              <a:t>Multiple start points (park car / find car)</a:t>
            </a:r>
          </a:p>
          <a:p>
            <a:pPr lvl="1"/>
            <a:r>
              <a:rPr lang="en-GB" dirty="0" smtClean="0"/>
              <a:t>Use GPS to find user’s position</a:t>
            </a:r>
          </a:p>
          <a:p>
            <a:pPr lvl="1"/>
            <a:r>
              <a:rPr lang="en-GB" dirty="0" smtClean="0"/>
              <a:t>Store position of car (device or cloud?)</a:t>
            </a:r>
          </a:p>
          <a:p>
            <a:pPr lvl="1"/>
            <a:r>
              <a:rPr lang="en-GB" dirty="0" smtClean="0"/>
              <a:t>API call to Google maps to generate map/route back to car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</a:t>
            </a:r>
            <a:r>
              <a:rPr lang="en-GB" dirty="0" smtClean="0"/>
              <a:t>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Price comparison app needs...</a:t>
            </a:r>
          </a:p>
          <a:p>
            <a:pPr>
              <a:buNone/>
            </a:pPr>
            <a:endParaRPr lang="en-GB" dirty="0" smtClean="0"/>
          </a:p>
          <a:p>
            <a:pPr lvl="1"/>
            <a:r>
              <a:rPr lang="en-GB" dirty="0" smtClean="0"/>
              <a:t>A way of getting product data (User interface, Barcode, QR code scanner)</a:t>
            </a:r>
          </a:p>
          <a:p>
            <a:pPr lvl="1"/>
            <a:r>
              <a:rPr lang="en-GB" dirty="0" smtClean="0"/>
              <a:t>An API call to somewhere that will give us price comparison data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</a:t>
            </a:r>
            <a:r>
              <a:rPr lang="en-GB" dirty="0" smtClean="0"/>
              <a:t>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I’m driving!</a:t>
            </a:r>
          </a:p>
          <a:p>
            <a:pPr>
              <a:buNone/>
            </a:pPr>
            <a:endParaRPr lang="en-GB" dirty="0" smtClean="0"/>
          </a:p>
          <a:p>
            <a:pPr lvl="1"/>
            <a:r>
              <a:rPr lang="en-GB" dirty="0" smtClean="0"/>
              <a:t>Answers phone calls and records the message?</a:t>
            </a:r>
          </a:p>
          <a:p>
            <a:pPr lvl="1"/>
            <a:r>
              <a:rPr lang="en-GB" dirty="0" smtClean="0"/>
              <a:t>Talks back?</a:t>
            </a:r>
          </a:p>
          <a:p>
            <a:pPr lvl="1"/>
            <a:r>
              <a:rPr lang="en-GB" dirty="0" smtClean="0"/>
              <a:t>Reads out </a:t>
            </a:r>
            <a:r>
              <a:rPr lang="en-GB" dirty="0" err="1" smtClean="0"/>
              <a:t>txts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Sends </a:t>
            </a:r>
            <a:r>
              <a:rPr lang="en-GB" dirty="0" err="1" smtClean="0"/>
              <a:t>txts</a:t>
            </a:r>
            <a:r>
              <a:rPr lang="en-GB" dirty="0" smtClean="0"/>
              <a:t>...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Uses lots of social blocks. Uses movement of vehicle to start and stop app?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258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Android App Development</vt:lpstr>
      <vt:lpstr>So far...</vt:lpstr>
      <vt:lpstr>Left to See...</vt:lpstr>
      <vt:lpstr>What do you want to build?</vt:lpstr>
      <vt:lpstr>Your choice of app</vt:lpstr>
      <vt:lpstr>Some ideas</vt:lpstr>
      <vt:lpstr>Some ideas</vt:lpstr>
      <vt:lpstr>Some ideas</vt:lpstr>
    </vt:vector>
  </TitlesOfParts>
  <Company>RACC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Development</dc:title>
  <dc:creator>Authorised User</dc:creator>
  <cp:lastModifiedBy>Jules Holden</cp:lastModifiedBy>
  <cp:revision>9</cp:revision>
  <cp:lastPrinted>2017-12-08T16:38:27Z</cp:lastPrinted>
  <dcterms:created xsi:type="dcterms:W3CDTF">2015-01-22T12:18:14Z</dcterms:created>
  <dcterms:modified xsi:type="dcterms:W3CDTF">2017-12-08T20:43:31Z</dcterms:modified>
</cp:coreProperties>
</file>