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0"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EBEBEB"/>
    <a:srgbClr val="F9F9F9"/>
    <a:srgbClr val="0070AD"/>
    <a:srgbClr val="022B41"/>
    <a:srgbClr val="002639"/>
    <a:srgbClr val="001C29"/>
    <a:srgbClr val="FF6327"/>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91" autoAdjust="0"/>
  </p:normalViewPr>
  <p:slideViewPr>
    <p:cSldViewPr>
      <p:cViewPr varScale="1">
        <p:scale>
          <a:sx n="67" d="100"/>
          <a:sy n="67" d="100"/>
        </p:scale>
        <p:origin x="6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28"/>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7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5165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50"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95"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sanath-kumar-rao-k-v-017a47187"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3897195" cy="3621087"/>
          </a:xfrm>
        </p:spPr>
        <p:txBody>
          <a:bodyPr/>
          <a:lstStyle/>
          <a:p>
            <a:pPr marL="228600" indent="-228600" algn="just" eaLnBrk="1" hangingPunct="1">
              <a:lnSpc>
                <a:spcPct val="114000"/>
              </a:lnSpc>
              <a:buAutoNum type="arabicPeriod"/>
            </a:pPr>
            <a:r>
              <a:rPr lang="en-US" altLang="en-US" sz="1050" b="1" dirty="0">
                <a:latin typeface="Arial" panose="020B0604020202020204" pitchFamily="34" charset="0"/>
                <a:cs typeface="Arial" panose="020B0604020202020204" pitchFamily="34" charset="0"/>
              </a:rPr>
              <a:t>Laboratory Management System </a:t>
            </a:r>
          </a:p>
          <a:p>
            <a:pPr algn="just" eaLnBrk="1" hangingPunct="1">
              <a:lnSpc>
                <a:spcPct val="114000"/>
              </a:lnSpc>
            </a:pPr>
            <a:r>
              <a:rPr lang="en-US" altLang="en-US" sz="1200" dirty="0">
                <a:latin typeface="Arial" panose="020B0604020202020204" pitchFamily="34" charset="0"/>
                <a:cs typeface="Arial" panose="020B0604020202020204" pitchFamily="34" charset="0"/>
              </a:rPr>
              <a:t>    Developed the Laboratory Management System application on JAVA using spring framework and microservices. Used  Postman and the client software for the first stage of the case study assessment during training program.</a:t>
            </a:r>
          </a:p>
          <a:p>
            <a:pPr algn="just" eaLnBrk="1" hangingPunct="1">
              <a:lnSpc>
                <a:spcPct val="114000"/>
              </a:lnSpc>
            </a:pPr>
            <a:r>
              <a:rPr lang="en-US" altLang="en-US" sz="1200" dirty="0">
                <a:latin typeface="Arial" panose="020B0604020202020204" pitchFamily="34" charset="0"/>
                <a:cs typeface="Arial" panose="020B0604020202020204" pitchFamily="34" charset="0"/>
              </a:rPr>
              <a:t>    In that for backend I make use of spring boot and microservices to perform operations and secured it using JWT authentication. And uses MongoDB database. Angular used for user interface.</a:t>
            </a:r>
            <a:endParaRPr lang="en-US" altLang="en-US" sz="1200" b="1" dirty="0">
              <a:latin typeface="Arial" panose="020B0604020202020204" pitchFamily="34" charset="0"/>
              <a:cs typeface="Arial" panose="020B0604020202020204" pitchFamily="34" charset="0"/>
            </a:endParaRPr>
          </a:p>
          <a:p>
            <a:pPr algn="just" eaLnBrk="1" hangingPunct="1">
              <a:lnSpc>
                <a:spcPct val="114000"/>
              </a:lnSpc>
            </a:pPr>
            <a:r>
              <a:rPr lang="en-US" altLang="nl-NL" sz="1050" b="1" dirty="0">
                <a:latin typeface="Arial" panose="020B0604020202020204" pitchFamily="34" charset="0"/>
                <a:cs typeface="Arial" panose="020B0604020202020204" pitchFamily="34" charset="0"/>
              </a:rPr>
              <a:t>2.</a:t>
            </a:r>
            <a:r>
              <a:rPr lang="en-IN" altLang="nl-NL" sz="1050" b="1" dirty="0">
                <a:latin typeface="Arial" panose="020B0604020202020204" pitchFamily="34" charset="0"/>
                <a:cs typeface="Arial" panose="020B0604020202020204" pitchFamily="34" charset="0"/>
              </a:rPr>
              <a:t>Capgemini Degreed Platform</a:t>
            </a:r>
          </a:p>
          <a:p>
            <a:pPr algn="just" eaLnBrk="1" hangingPunct="1">
              <a:lnSpc>
                <a:spcPct val="114000"/>
              </a:lnSpc>
            </a:pPr>
            <a:r>
              <a:rPr lang="en-IN" altLang="en-US" sz="1050" dirty="0">
                <a:latin typeface="Arial" panose="020B0604020202020204" pitchFamily="34" charset="0"/>
                <a:cs typeface="Arial" panose="020B0604020202020204" pitchFamily="34" charset="0"/>
              </a:rPr>
              <a:t>Learnt the concepts of Git and GitHub, simultaneously applied the concepts for better learning. Developing the website for case study using Angular.</a:t>
            </a:r>
          </a:p>
          <a:p>
            <a:pPr algn="just"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4199"/>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3706" y="1363663"/>
            <a:ext cx="2374900" cy="295275"/>
          </a:xfrm>
        </p:spPr>
        <p:txBody>
          <a:bodyPr/>
          <a:lstStyle/>
          <a:p>
            <a:pPr eaLnBrk="1" hangingPunct="1"/>
            <a:r>
              <a:rPr lang="nl-NL" altLang="nl-NL" dirty="0"/>
              <a:t>N/A</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95643" y="1574763"/>
            <a:ext cx="3870514" cy="295274"/>
          </a:xfrm>
        </p:spPr>
        <p:txBody>
          <a:bodyPr/>
          <a:lstStyle/>
          <a:p>
            <a:pPr eaLnBrk="1" hangingPunct="1"/>
            <a:r>
              <a:rPr lang="nl-NL" altLang="nl-NL" dirty="0"/>
              <a:t>jui.satish-kshirsagar@capgemini.com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6809" y="1847851"/>
            <a:ext cx="2382837" cy="330200"/>
          </a:xfrm>
        </p:spPr>
        <p:txBody>
          <a:bodyPr/>
          <a:lstStyle/>
          <a:p>
            <a:pPr eaLnBrk="1" hangingPunct="1"/>
            <a:r>
              <a:rPr lang="nl-NL" altLang="nl-NL" dirty="0"/>
              <a:t>+91 7776895481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53859" y="2976265"/>
            <a:ext cx="4229973" cy="3621087"/>
          </a:xfrm>
        </p:spPr>
        <p:txBody>
          <a:bodyPr/>
          <a:lstStyle/>
          <a:p>
            <a:pPr marL="171450" indent="-171450" algn="just">
              <a:buFont typeface="Arial" panose="020B0604020202020204" pitchFamily="34" charset="0"/>
              <a:buChar char="•"/>
            </a:pPr>
            <a:r>
              <a:rPr lang="en-IN" altLang="en-US" sz="1200" dirty="0">
                <a:latin typeface="Arial" panose="020B0604020202020204" pitchFamily="34" charset="0"/>
                <a:cs typeface="Arial" panose="020B0604020202020204" pitchFamily="34" charset="0"/>
              </a:rPr>
              <a:t>A self driven learner with Front-End and Back-End knowledge. Passionate about implementing and launching new projects.</a:t>
            </a:r>
          </a:p>
          <a:p>
            <a:pPr marL="171450" indent="-171450" algn="just">
              <a:buFont typeface="Arial" panose="020B0604020202020204" pitchFamily="34" charset="0"/>
              <a:buChar char="•"/>
            </a:pPr>
            <a:r>
              <a:rPr lang="en-IN" altLang="en-US" sz="1200" dirty="0">
                <a:latin typeface="Arial" panose="020B0604020202020204" pitchFamily="34" charset="0"/>
                <a:cs typeface="Arial" panose="020B0604020202020204" pitchFamily="34" charset="0"/>
              </a:rPr>
              <a:t>Ready to learn new technologies/Frameworks and implement them to further improve my knowledge.</a:t>
            </a:r>
          </a:p>
          <a:p>
            <a:pPr marL="171450" indent="-171450" algn="just">
              <a:buFont typeface="Arial" panose="020B0604020202020204" pitchFamily="34" charset="0"/>
              <a:buChar char="•"/>
            </a:pPr>
            <a:r>
              <a:rPr lang="en-IN" altLang="en-US" sz="1200" dirty="0">
                <a:latin typeface="Arial" panose="020B0604020202020204" pitchFamily="34" charset="0"/>
                <a:cs typeface="Arial" panose="020B0604020202020204" pitchFamily="34" charset="0"/>
              </a:rPr>
              <a:t>A team player with good communication skill always ready to work for the enrichment of knowledge.</a:t>
            </a:r>
            <a:endParaRPr lang="en-US" altLang="en-US" sz="12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IN" altLang="en-US" sz="1200" dirty="0">
                <a:latin typeface="Arial" panose="020B0604020202020204" pitchFamily="34" charset="0"/>
                <a:cs typeface="Arial" panose="020B0604020202020204" pitchFamily="34" charset="0"/>
              </a:rPr>
              <a:t>Has working knowledge on Java Microservice Development using Spring framework on an intermediate level. Also Implemented Eureka Server in case study and upskilling day by day.</a:t>
            </a:r>
            <a:endParaRPr lang="en-US" altLang="en-US" sz="12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Software Engineer who is Strong in design and integration with intuitive problem-solving skills. Passionate about implementing and launching new projects.</a:t>
            </a:r>
            <a:endParaRPr lang="en-US" altLang="en-US" sz="1200" b="1" dirty="0">
              <a:latin typeface="Arial" panose="020B0604020202020204" pitchFamily="34" charset="0"/>
              <a:cs typeface="Arial" panose="020B0604020202020204" pitchFamily="34" charset="0"/>
            </a:endParaRPr>
          </a:p>
        </p:txBody>
      </p:sp>
      <p:sp>
        <p:nvSpPr>
          <p:cNvPr id="7176" name="TextBox 20">
            <a:extLst>
              <a:ext uri="{FF2B5EF4-FFF2-40B4-BE49-F238E27FC236}">
                <a16:creationId xmlns:a16="http://schemas.microsoft.com/office/drawing/2014/main" id="{943087BE-AA11-4C96-BA02-329B45C19DDE}"/>
              </a:ext>
            </a:extLst>
          </p:cNvPr>
          <p:cNvSpPr txBox="1">
            <a:spLocks noChangeArrowheads="1"/>
          </p:cNvSpPr>
          <p:nvPr/>
        </p:nvSpPr>
        <p:spPr bwMode="auto">
          <a:xfrm>
            <a:off x="9301881" y="521727"/>
            <a:ext cx="2890120" cy="614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200" dirty="0">
                <a:latin typeface="Arial" panose="020B0604020202020204" pitchFamily="34" charset="0"/>
                <a:cs typeface="Arial" panose="020B0604020202020204" pitchFamily="34" charset="0"/>
              </a:rPr>
              <a:t>Master OF Technology: </a:t>
            </a:r>
          </a:p>
          <a:p>
            <a:pPr eaLnBrk="1" hangingPunct="1">
              <a:lnSpc>
                <a:spcPct val="114000"/>
              </a:lnSpc>
            </a:pPr>
            <a:r>
              <a:rPr lang="en-US" altLang="nl-NL" sz="1200" dirty="0">
                <a:latin typeface="Arial" panose="020B0604020202020204" pitchFamily="34" charset="0"/>
                <a:cs typeface="Arial" panose="020B0604020202020204" pitchFamily="34" charset="0"/>
              </a:rPr>
              <a:t>Computer Science-2019 - 2021</a:t>
            </a:r>
          </a:p>
          <a:p>
            <a:pPr eaLnBrk="1" hangingPunct="1">
              <a:lnSpc>
                <a:spcPct val="114000"/>
              </a:lnSpc>
            </a:pPr>
            <a:br>
              <a:rPr lang="en-US" altLang="nl-NL" sz="1200" b="1" dirty="0">
                <a:solidFill>
                  <a:srgbClr val="0070AD"/>
                </a:solidFill>
                <a:latin typeface="Arial" panose="020B0604020202020204" pitchFamily="34" charset="0"/>
                <a:cs typeface="Arial" panose="020B0604020202020204" pitchFamily="34" charset="0"/>
              </a:rPr>
            </a:br>
            <a:r>
              <a:rPr lang="en-US" altLang="nl-NL" sz="1200" b="1" dirty="0">
                <a:solidFill>
                  <a:srgbClr val="0070AD"/>
                </a:solidFill>
                <a:latin typeface="Arial" panose="020B0604020202020204" pitchFamily="34" charset="0"/>
                <a:cs typeface="Arial" panose="020B0604020202020204" pitchFamily="34" charset="0"/>
              </a:rPr>
              <a:t>Skills</a:t>
            </a:r>
            <a:endParaRPr lang="en-US" altLang="en-US" sz="1200" dirty="0">
              <a:latin typeface="Arial" panose="020B0604020202020204" pitchFamily="34" charset="0"/>
              <a:cs typeface="Arial" panose="020B0604020202020204" pitchFamily="34" charset="0"/>
            </a:endParaRPr>
          </a:p>
          <a:p>
            <a:pPr eaLnBrk="1" hangingPunct="1">
              <a:lnSpc>
                <a:spcPct val="114000"/>
              </a:lnSpc>
            </a:pPr>
            <a:r>
              <a:rPr lang="en-US" altLang="en-US" sz="1200" dirty="0">
                <a:latin typeface="Arial" panose="020B0604020202020204" pitchFamily="34" charset="0"/>
                <a:cs typeface="Arial" panose="020B0604020202020204" pitchFamily="34" charset="0"/>
              </a:rPr>
              <a:t>Java</a:t>
            </a:r>
          </a:p>
          <a:p>
            <a:pPr eaLnBrk="1" hangingPunct="1">
              <a:lnSpc>
                <a:spcPct val="114000"/>
              </a:lnSpc>
            </a:pPr>
            <a:r>
              <a:rPr lang="en-US" altLang="en-US" sz="1200" dirty="0">
                <a:latin typeface="Arial" panose="020B0604020202020204" pitchFamily="34" charset="0"/>
                <a:cs typeface="Arial" panose="020B0604020202020204" pitchFamily="34" charset="0"/>
              </a:rPr>
              <a:t>Spring Boot</a:t>
            </a:r>
          </a:p>
          <a:p>
            <a:pPr eaLnBrk="1" hangingPunct="1">
              <a:lnSpc>
                <a:spcPct val="114000"/>
              </a:lnSpc>
            </a:pPr>
            <a:r>
              <a:rPr lang="en-US" altLang="en-US" sz="1200" dirty="0">
                <a:latin typeface="Arial" panose="020B0604020202020204" pitchFamily="34" charset="0"/>
                <a:cs typeface="Arial" panose="020B0604020202020204" pitchFamily="34" charset="0"/>
              </a:rPr>
              <a:t>Spring MVC</a:t>
            </a:r>
          </a:p>
          <a:p>
            <a:pPr eaLnBrk="1" hangingPunct="1">
              <a:lnSpc>
                <a:spcPct val="114000"/>
              </a:lnSpc>
            </a:pPr>
            <a:r>
              <a:rPr lang="en-US" altLang="en-US" sz="1200" dirty="0">
                <a:latin typeface="Arial" panose="020B0604020202020204" pitchFamily="34" charset="0"/>
                <a:cs typeface="Arial" panose="020B0604020202020204" pitchFamily="34" charset="0"/>
              </a:rPr>
              <a:t>MongoDB</a:t>
            </a:r>
          </a:p>
          <a:p>
            <a:pPr eaLnBrk="1" hangingPunct="1">
              <a:lnSpc>
                <a:spcPct val="114000"/>
              </a:lnSpc>
            </a:pPr>
            <a:endParaRPr lang="en-US" altLang="nl-NL" sz="1200" dirty="0">
              <a:latin typeface="Arial" panose="020B0604020202020204" pitchFamily="34" charset="0"/>
              <a:cs typeface="Arial" panose="020B0604020202020204" pitchFamily="34" charset="0"/>
            </a:endParaRPr>
          </a:p>
          <a:p>
            <a:pPr eaLnBrk="1" hangingPunct="1">
              <a:lnSpc>
                <a:spcPct val="114000"/>
              </a:lnSpc>
            </a:pPr>
            <a:r>
              <a:rPr lang="en-US" altLang="nl-NL" sz="1200" b="1" dirty="0" err="1">
                <a:solidFill>
                  <a:srgbClr val="0070AD"/>
                </a:solidFill>
                <a:latin typeface="Arial" panose="020B0604020202020204" pitchFamily="34" charset="0"/>
                <a:cs typeface="Arial" panose="020B0604020202020204" pitchFamily="34" charset="0"/>
              </a:rPr>
              <a:t>BackEnd</a:t>
            </a:r>
            <a:endParaRPr lang="en-US" altLang="en-US" sz="1200" dirty="0">
              <a:latin typeface="Arial" panose="020B0604020202020204" pitchFamily="34" charset="0"/>
              <a:cs typeface="Arial" panose="020B0604020202020204" pitchFamily="34" charset="0"/>
            </a:endParaRPr>
          </a:p>
          <a:p>
            <a:pPr eaLnBrk="1" hangingPunct="1">
              <a:lnSpc>
                <a:spcPct val="114000"/>
              </a:lnSpc>
            </a:pPr>
            <a:r>
              <a:rPr lang="en-US" altLang="en-US" sz="1200" dirty="0">
                <a:latin typeface="Arial" panose="020B0604020202020204" pitchFamily="34" charset="0"/>
                <a:cs typeface="Arial" panose="020B0604020202020204" pitchFamily="34" charset="0"/>
              </a:rPr>
              <a:t>Java</a:t>
            </a:r>
          </a:p>
          <a:p>
            <a:pPr eaLnBrk="1" hangingPunct="1">
              <a:lnSpc>
                <a:spcPct val="114000"/>
              </a:lnSpc>
            </a:pPr>
            <a:r>
              <a:rPr lang="en-US" altLang="en-US" sz="1200" dirty="0">
                <a:latin typeface="Arial" panose="020B0604020202020204" pitchFamily="34" charset="0"/>
                <a:cs typeface="Arial" panose="020B0604020202020204" pitchFamily="34" charset="0"/>
              </a:rPr>
              <a:t>Spring Boot/Spring Security</a:t>
            </a:r>
          </a:p>
          <a:p>
            <a:pPr eaLnBrk="1" hangingPunct="1">
              <a:lnSpc>
                <a:spcPct val="114000"/>
              </a:lnSpc>
            </a:pPr>
            <a:r>
              <a:rPr lang="en-US" altLang="en-US" sz="1200" dirty="0">
                <a:latin typeface="Arial" panose="020B0604020202020204" pitchFamily="34" charset="0"/>
                <a:cs typeface="Arial" panose="020B0604020202020204" pitchFamily="34" charset="0"/>
              </a:rPr>
              <a:t>REST API</a:t>
            </a:r>
          </a:p>
          <a:p>
            <a:pPr eaLnBrk="1" hangingPunct="1">
              <a:lnSpc>
                <a:spcPct val="114000"/>
              </a:lnSpc>
            </a:pPr>
            <a:endParaRPr lang="en-US" altLang="nl-NL" sz="1200" dirty="0">
              <a:latin typeface="Arial" panose="020B0604020202020204" pitchFamily="34" charset="0"/>
              <a:cs typeface="Arial" panose="020B0604020202020204" pitchFamily="34" charset="0"/>
            </a:endParaRPr>
          </a:p>
          <a:p>
            <a:pPr eaLnBrk="1" hangingPunct="1">
              <a:lnSpc>
                <a:spcPct val="114000"/>
              </a:lnSpc>
            </a:pPr>
            <a:r>
              <a:rPr lang="en-US" altLang="nl-NL" sz="1200" b="1" dirty="0" err="1">
                <a:solidFill>
                  <a:srgbClr val="0070AD"/>
                </a:solidFill>
                <a:latin typeface="Arial" panose="020B0604020202020204" pitchFamily="34" charset="0"/>
                <a:cs typeface="Arial" panose="020B0604020202020204" pitchFamily="34" charset="0"/>
              </a:rPr>
              <a:t>DataBase</a:t>
            </a:r>
            <a:endParaRPr lang="en-US" altLang="en-US" sz="1200" dirty="0">
              <a:latin typeface="Arial" panose="020B0604020202020204" pitchFamily="34" charset="0"/>
              <a:cs typeface="Arial" panose="020B0604020202020204" pitchFamily="34" charset="0"/>
            </a:endParaRPr>
          </a:p>
          <a:p>
            <a:pPr eaLnBrk="1" hangingPunct="1">
              <a:lnSpc>
                <a:spcPct val="114000"/>
              </a:lnSpc>
            </a:pPr>
            <a:r>
              <a:rPr lang="en-US" altLang="en-US" sz="1200" dirty="0">
                <a:latin typeface="Arial" panose="020B0604020202020204" pitchFamily="34" charset="0"/>
                <a:cs typeface="Arial" panose="020B0604020202020204" pitchFamily="34" charset="0"/>
              </a:rPr>
              <a:t>MongoDB</a:t>
            </a:r>
          </a:p>
          <a:p>
            <a:pPr eaLnBrk="1" hangingPunct="1">
              <a:lnSpc>
                <a:spcPct val="114000"/>
              </a:lnSpc>
            </a:pPr>
            <a:endParaRPr lang="en-US" altLang="nl-NL" sz="1200" dirty="0">
              <a:latin typeface="Arial" panose="020B0604020202020204" pitchFamily="34" charset="0"/>
              <a:cs typeface="Arial" panose="020B0604020202020204" pitchFamily="34" charset="0"/>
            </a:endParaRPr>
          </a:p>
          <a:p>
            <a:pPr eaLnBrk="1" hangingPunct="1">
              <a:lnSpc>
                <a:spcPct val="114000"/>
              </a:lnSpc>
            </a:pPr>
            <a:r>
              <a:rPr lang="en-US" altLang="nl-NL" sz="1200" b="1" dirty="0">
                <a:solidFill>
                  <a:srgbClr val="0070AD"/>
                </a:solidFill>
                <a:latin typeface="Arial" panose="020B0604020202020204" pitchFamily="34" charset="0"/>
                <a:cs typeface="Arial" panose="020B0604020202020204" pitchFamily="34" charset="0"/>
              </a:rPr>
              <a:t>Web Technologies</a:t>
            </a:r>
            <a:endParaRPr lang="en-US" altLang="nl-NL" sz="1200" dirty="0">
              <a:latin typeface="Arial" panose="020B0604020202020204" pitchFamily="34" charset="0"/>
              <a:cs typeface="Arial" panose="020B0604020202020204" pitchFamily="34" charset="0"/>
            </a:endParaRPr>
          </a:p>
          <a:p>
            <a:pPr eaLnBrk="1" hangingPunct="1">
              <a:lnSpc>
                <a:spcPct val="114000"/>
              </a:lnSpc>
            </a:pPr>
            <a:r>
              <a:rPr lang="en-US" altLang="nl-NL" sz="1200" dirty="0">
                <a:latin typeface="Arial" panose="020B0604020202020204" pitchFamily="34" charset="0"/>
                <a:cs typeface="Arial" panose="020B0604020202020204" pitchFamily="34" charset="0"/>
              </a:rPr>
              <a:t>HTML5</a:t>
            </a:r>
          </a:p>
          <a:p>
            <a:pPr eaLnBrk="1" hangingPunct="1">
              <a:lnSpc>
                <a:spcPct val="114000"/>
              </a:lnSpc>
            </a:pPr>
            <a:r>
              <a:rPr lang="en-US" altLang="nl-NL" sz="1200" dirty="0">
                <a:latin typeface="Arial" panose="020B0604020202020204" pitchFamily="34" charset="0"/>
                <a:cs typeface="Arial" panose="020B0604020202020204" pitchFamily="34" charset="0"/>
              </a:rPr>
              <a:t>CSS3</a:t>
            </a:r>
          </a:p>
          <a:p>
            <a:pPr eaLnBrk="1" hangingPunct="1">
              <a:lnSpc>
                <a:spcPct val="114000"/>
              </a:lnSpc>
            </a:pPr>
            <a:r>
              <a:rPr lang="en-US" altLang="nl-NL" sz="1200" dirty="0">
                <a:latin typeface="Arial" panose="020B0604020202020204" pitchFamily="34" charset="0"/>
                <a:cs typeface="Arial" panose="020B0604020202020204" pitchFamily="34" charset="0"/>
              </a:rPr>
              <a:t>Angular</a:t>
            </a:r>
          </a:p>
          <a:p>
            <a:pPr eaLnBrk="1" hangingPunct="1">
              <a:lnSpc>
                <a:spcPct val="114000"/>
              </a:lnSpc>
            </a:pPr>
            <a:endParaRPr lang="en-US" altLang="nl-NL" sz="1200" dirty="0">
              <a:latin typeface="Arial" panose="020B0604020202020204" pitchFamily="34" charset="0"/>
              <a:cs typeface="Arial" panose="020B0604020202020204" pitchFamily="34" charset="0"/>
            </a:endParaRPr>
          </a:p>
          <a:p>
            <a:pPr eaLnBrk="1" hangingPunct="1">
              <a:lnSpc>
                <a:spcPct val="114000"/>
              </a:lnSpc>
            </a:pPr>
            <a:r>
              <a:rPr lang="en-US" altLang="nl-NL" sz="1200" b="1" dirty="0" err="1">
                <a:solidFill>
                  <a:srgbClr val="0070AD"/>
                </a:solidFill>
                <a:latin typeface="Arial" panose="020B0604020202020204" pitchFamily="34" charset="0"/>
                <a:cs typeface="Arial" panose="020B0604020202020204" pitchFamily="34" charset="0"/>
              </a:rPr>
              <a:t>AddOns</a:t>
            </a:r>
            <a:endParaRPr lang="en-US" altLang="nl-NL" sz="1200" dirty="0">
              <a:latin typeface="Arial" panose="020B0604020202020204" pitchFamily="34" charset="0"/>
              <a:cs typeface="Arial" panose="020B0604020202020204" pitchFamily="34" charset="0"/>
            </a:endParaRPr>
          </a:p>
          <a:p>
            <a:pPr eaLnBrk="1" hangingPunct="1">
              <a:lnSpc>
                <a:spcPct val="114000"/>
              </a:lnSpc>
            </a:pPr>
            <a:r>
              <a:rPr lang="en-US" altLang="nl-NL" sz="1200" dirty="0">
                <a:latin typeface="Arial" panose="020B0604020202020204" pitchFamily="34" charset="0"/>
                <a:cs typeface="Arial" panose="020B0604020202020204" pitchFamily="34" charset="0"/>
              </a:rPr>
              <a:t>Git and </a:t>
            </a:r>
            <a:r>
              <a:rPr lang="en-US" altLang="nl-NL" sz="1200" dirty="0" err="1">
                <a:latin typeface="Arial" panose="020B0604020202020204" pitchFamily="34" charset="0"/>
                <a:cs typeface="Arial" panose="020B0604020202020204" pitchFamily="34" charset="0"/>
              </a:rPr>
              <a:t>Github</a:t>
            </a:r>
            <a:endParaRPr lang="en-US" altLang="nl-NL" sz="1200" dirty="0">
              <a:latin typeface="Arial" panose="020B0604020202020204" pitchFamily="34" charset="0"/>
              <a:cs typeface="Arial" panose="020B0604020202020204" pitchFamily="34" charset="0"/>
            </a:endParaRPr>
          </a:p>
          <a:p>
            <a:pPr eaLnBrk="1" hangingPunct="1">
              <a:lnSpc>
                <a:spcPct val="114000"/>
              </a:lnSpc>
            </a:pPr>
            <a:r>
              <a:rPr lang="en-US" altLang="nl-NL" sz="1200" dirty="0">
                <a:latin typeface="Arial" panose="020B0604020202020204" pitchFamily="34" charset="0"/>
                <a:cs typeface="Arial" panose="020B0604020202020204" pitchFamily="34" charset="0"/>
              </a:rPr>
              <a:t>Postman</a:t>
            </a:r>
          </a:p>
          <a:p>
            <a:pPr eaLnBrk="1" hangingPunct="1">
              <a:lnSpc>
                <a:spcPct val="114000"/>
              </a:lnSpc>
            </a:pPr>
            <a:endParaRPr lang="en-US" altLang="nl-NL" sz="1200" dirty="0">
              <a:latin typeface="Arial" panose="020B0604020202020204" pitchFamily="34" charset="0"/>
              <a:cs typeface="Arial" panose="020B0604020202020204" pitchFamily="34" charset="0"/>
            </a:endParaRPr>
          </a:p>
          <a:p>
            <a:pPr eaLnBrk="1" hangingPunct="1">
              <a:lnSpc>
                <a:spcPct val="114000"/>
              </a:lnSpc>
            </a:pPr>
            <a:r>
              <a:rPr lang="en-US" altLang="nl-NL" sz="1200" b="1" dirty="0">
                <a:solidFill>
                  <a:srgbClr val="0070AD"/>
                </a:solidFill>
                <a:latin typeface="Arial" panose="020B0604020202020204" pitchFamily="34" charset="0"/>
                <a:cs typeface="Arial" panose="020B0604020202020204" pitchFamily="34" charset="0"/>
              </a:rPr>
              <a:t>Additional Details</a:t>
            </a:r>
          </a:p>
          <a:p>
            <a:pPr eaLnBrk="1" hangingPunct="1">
              <a:lnSpc>
                <a:spcPct val="114000"/>
              </a:lnSpc>
            </a:pPr>
            <a:r>
              <a:rPr lang="en-US" altLang="nl-NL" sz="1200" dirty="0">
                <a:latin typeface="Arial" panose="020B0604020202020204" pitchFamily="34" charset="0"/>
                <a:cs typeface="Arial" panose="020B0604020202020204" pitchFamily="34" charset="0"/>
              </a:rPr>
              <a:t>Communication Skills</a:t>
            </a:r>
          </a:p>
          <a:p>
            <a:pPr eaLnBrk="1" hangingPunct="1">
              <a:lnSpc>
                <a:spcPct val="114000"/>
              </a:lnSpc>
            </a:pPr>
            <a:r>
              <a:rPr lang="en-US" altLang="nl-NL" sz="1200" dirty="0">
                <a:latin typeface="Arial" panose="020B0604020202020204" pitchFamily="34" charset="0"/>
                <a:cs typeface="Arial" panose="020B0604020202020204" pitchFamily="34" charset="0"/>
              </a:rPr>
              <a:t>Team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latin typeface="Arial" panose="020B0604020202020204" pitchFamily="34" charset="0"/>
                <a:cs typeface="Arial" panose="020B0604020202020204" pitchFamily="34" charset="0"/>
              </a:rPr>
              <a:t>Jui Kshirsagar</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62566" y="19644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dirty="0">
                <a:solidFill>
                  <a:schemeClr val="bg1"/>
                </a:solidFill>
              </a:rPr>
              <a:t>A4</a:t>
            </a:r>
          </a:p>
        </p:txBody>
      </p:sp>
      <p:pic>
        <p:nvPicPr>
          <p:cNvPr id="16" name="Picture 7">
            <a:hlinkClick r:id="rId3"/>
            <a:extLst>
              <a:ext uri="{FF2B5EF4-FFF2-40B4-BE49-F238E27FC236}">
                <a16:creationId xmlns:a16="http://schemas.microsoft.com/office/drawing/2014/main" id="{167FB947-4381-4025-8E12-AD1894C943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691563" y="1590582"/>
            <a:ext cx="432537" cy="43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Placeholder 4" descr="A person in a blue shirt&#10;&#10;Description automatically generated with low confidence">
            <a:extLst>
              <a:ext uri="{FF2B5EF4-FFF2-40B4-BE49-F238E27FC236}">
                <a16:creationId xmlns:a16="http://schemas.microsoft.com/office/drawing/2014/main" id="{65FB4C7F-AD29-430C-BE00-68E9D522793E}"/>
              </a:ext>
            </a:extLst>
          </p:cNvPr>
          <p:cNvPicPr>
            <a:picLocks noGrp="1" noChangeAspect="1"/>
          </p:cNvPicPr>
          <p:nvPr>
            <p:ph type="pic" sz="quarter" idx="46"/>
          </p:nvPr>
        </p:nvPicPr>
        <p:blipFill rotWithShape="1">
          <a:blip r:embed="rId5">
            <a:extLst>
              <a:ext uri="{28A0092B-C50C-407E-A947-70E740481C1C}">
                <a14:useLocalDpi xmlns:a14="http://schemas.microsoft.com/office/drawing/2010/main" val="0"/>
              </a:ext>
            </a:extLst>
          </a:blip>
          <a:srcRect l="223" t="2445" r="-223" b="22555"/>
          <a:stretch/>
        </p:blipFill>
        <p:spPr>
          <a:xfrm>
            <a:off x="399928" y="188640"/>
            <a:ext cx="1734208" cy="1853153"/>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30A5E36C103344AFD0A83E8B43DE37" ma:contentTypeVersion="2" ma:contentTypeDescription="Create a new document." ma:contentTypeScope="" ma:versionID="fb91054739b691d8eb50f8dc1bb45a4e">
  <xsd:schema xmlns:xsd="http://www.w3.org/2001/XMLSchema" xmlns:xs="http://www.w3.org/2001/XMLSchema" xmlns:p="http://schemas.microsoft.com/office/2006/metadata/properties" xmlns:ns2="5d5ff2ad-8f65-4c2b-a74f-83bed9f87d8e" targetNamespace="http://schemas.microsoft.com/office/2006/metadata/properties" ma:root="true" ma:fieldsID="f477d7c06d0971793799608b32beba49" ns2:_="">
    <xsd:import namespace="5d5ff2ad-8f65-4c2b-a74f-83bed9f87d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5ff2ad-8f65-4c2b-a74f-83bed9f8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CEDE10-C5AE-40CE-8DBF-70ED16D76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5ff2ad-8f65-4c2b-a74f-83bed9f87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EFE742-3A8E-4E5A-B843-9354826E598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5d5ff2ad-8f65-4c2b-a74f-83bed9f87d8e"/>
    <ds:schemaRef ds:uri="http://www.w3.org/XML/1998/namespace"/>
    <ds:schemaRef ds:uri="http://purl.org/dc/dcmitype/"/>
  </ds:schemaRefs>
</ds:datastoreItem>
</file>

<file path=customXml/itemProps3.xml><?xml version="1.0" encoding="utf-8"?>
<ds:datastoreItem xmlns:ds="http://schemas.openxmlformats.org/officeDocument/2006/customXml" ds:itemID="{86B5E10D-1A37-4C30-B41B-C15D056199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40959</TotalTime>
  <Words>268</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Verdana</vt:lpstr>
      <vt:lpstr>Wingdings</vt:lpstr>
      <vt:lpstr>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Satish Kshirsagar, Jui</cp:lastModifiedBy>
  <cp:revision>125</cp:revision>
  <dcterms:created xsi:type="dcterms:W3CDTF">2017-12-08T05:27:40Z</dcterms:created>
  <dcterms:modified xsi:type="dcterms:W3CDTF">2022-07-28T09:03:49Z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0x0101000830A5E36C103344AFD0A83E8B43DE37</vt:lpwstr>
  </property>
</Properties>
</file>