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59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45444-9687-4CE9-AF8C-6F4B7A24A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7700DC-1659-49D9-AFB2-57415D9F3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6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27CBD-063C-4853-A233-78B2F4C6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/>
              <a:t>Selenium</a:t>
            </a:r>
            <a:r>
              <a:rPr lang="ko-KR" altLang="en-US"/>
              <a:t> 이란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31017-39E7-47D6-80C2-856AC283B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r>
              <a:rPr lang="en-US" altLang="ko-KR" dirty="0"/>
              <a:t>Selenium</a:t>
            </a:r>
            <a:r>
              <a:rPr lang="ko-KR" altLang="en-US" dirty="0"/>
              <a:t>은 기본 </a:t>
            </a:r>
            <a:r>
              <a:rPr lang="ko-KR" altLang="en-US" dirty="0" err="1"/>
              <a:t>브라우저뿐만</a:t>
            </a:r>
            <a:r>
              <a:rPr lang="ko-KR" altLang="en-US" dirty="0"/>
              <a:t> 아니라 다양한 브라우저 </a:t>
            </a:r>
            <a:r>
              <a:rPr lang="en-US" altLang="ko-KR" dirty="0"/>
              <a:t>(Chrome, Firefox, Safari)</a:t>
            </a:r>
            <a:r>
              <a:rPr lang="ko-KR" altLang="en-US" dirty="0"/>
              <a:t>에서 웹 애플리케이션 테스트를 자동화하기 위한 오픈 소스 포터블 프레임 워크입니다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Selenium</a:t>
            </a:r>
            <a:r>
              <a:rPr lang="ko-KR" altLang="en-US" dirty="0"/>
              <a:t>은 다양한 브라우저에서 여러 번 테스트 케이스를 쉽게 구현할 수 있도록 크로스 브라우저 테스트를 지원합니다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테스트 케이스는 </a:t>
            </a:r>
            <a:r>
              <a:rPr lang="en-US" altLang="ko-KR" dirty="0"/>
              <a:t>Java, Python, C #, Ruby </a:t>
            </a:r>
            <a:r>
              <a:rPr lang="ko-KR" altLang="en-US" dirty="0"/>
              <a:t>등과 같은 여러 프로그래밍 언어로 작성할 수 있습니다</a:t>
            </a:r>
            <a:r>
              <a:rPr lang="en-US" altLang="ko-KR" dirty="0"/>
              <a:t>.</a:t>
            </a:r>
            <a:r>
              <a:rPr lang="ko-KR" altLang="en-US" dirty="0"/>
              <a:t>이 중에서 </a:t>
            </a:r>
            <a:r>
              <a:rPr lang="en-US" altLang="ko-KR" dirty="0"/>
              <a:t>Java</a:t>
            </a:r>
            <a:r>
              <a:rPr lang="ko-KR" altLang="en-US" dirty="0"/>
              <a:t>는 테스트 스크립트를 작성하는 데 가장 일반적으로 사용되는 언어입니다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selenium features - what is selenium">
            <a:extLst>
              <a:ext uri="{FF2B5EF4-FFF2-40B4-BE49-F238E27FC236}">
                <a16:creationId xmlns:a16="http://schemas.microsoft.com/office/drawing/2014/main" id="{D5974E79-B728-42E5-A10F-75BBF19DC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7417" y="2159000"/>
            <a:ext cx="3145536" cy="26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96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27CBD-063C-4853-A233-78B2F4C6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/>
              <a:t>Selenium</a:t>
            </a:r>
            <a:r>
              <a:rPr lang="ko-KR" altLang="en-US"/>
              <a:t> 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31017-39E7-47D6-80C2-856AC283B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r>
              <a:rPr lang="ko-KR" altLang="en-US"/>
              <a:t>테스트 케이스는 </a:t>
            </a:r>
            <a:r>
              <a:rPr lang="en-US" altLang="ko-KR"/>
              <a:t>Java, Python, C #, Ruby </a:t>
            </a:r>
            <a:r>
              <a:rPr lang="ko-KR" altLang="en-US"/>
              <a:t>등과 같은 여러 프로그래밍 언어로 작성할 수 있습니다</a:t>
            </a:r>
            <a:r>
              <a:rPr lang="en-US" altLang="ko-KR"/>
              <a:t>.</a:t>
            </a:r>
            <a:r>
              <a:rPr lang="ko-KR" altLang="en-US"/>
              <a:t>이 중에서 </a:t>
            </a:r>
            <a:r>
              <a:rPr lang="en-US" altLang="ko-KR"/>
              <a:t>Java</a:t>
            </a:r>
            <a:r>
              <a:rPr lang="ko-KR" altLang="en-US"/>
              <a:t>는 테스트 스크립트를 작성하는 데 가장 일반적으로 사용되는 언어입니다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D97596-930D-4E3B-B53A-21AB65774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417" y="2159000"/>
            <a:ext cx="3145536" cy="173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9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0D27CBD-063C-4853-A233-78B2F4C6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" panose="020B0502040204020203" pitchFamily="34" charset="0"/>
              </a:rPr>
              <a:t>Selenium Concept</a:t>
            </a:r>
            <a:endParaRPr lang="ko-KR" alt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Picture 2" descr="Selenium java python에 대한 이미지 검색결과">
            <a:extLst>
              <a:ext uri="{FF2B5EF4-FFF2-40B4-BE49-F238E27FC236}">
                <a16:creationId xmlns:a16="http://schemas.microsoft.com/office/drawing/2014/main" id="{70613B35-8EDF-4CF5-A5F9-698E32DED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7480" y="934222"/>
            <a:ext cx="5865009" cy="32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65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27CBD-063C-4853-A233-78B2F4C6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altLang="ko-KR"/>
              <a:t>Selenium</a:t>
            </a:r>
            <a:r>
              <a:rPr lang="ko-KR" altLang="en-US"/>
              <a:t> 이란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31017-39E7-47D6-80C2-856AC283B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r>
              <a:rPr lang="en-US" altLang="ko-KR" dirty="0"/>
              <a:t>Selenium</a:t>
            </a:r>
            <a:r>
              <a:rPr lang="ko-KR" altLang="en-US" dirty="0"/>
              <a:t>은 기능 및 회귀 테스트에서 매우 유연합니다</a:t>
            </a:r>
            <a:r>
              <a:rPr lang="en-US" altLang="ko-KR" dirty="0"/>
              <a:t>. </a:t>
            </a:r>
            <a:r>
              <a:rPr lang="ko-KR" altLang="en-US" dirty="0"/>
              <a:t>기능 테스트는 비즈니스 요구 사항에 대해 소프트웨어를 테스트하고 결함이 없는지 확인하는 데 도움이 됩니다</a:t>
            </a:r>
            <a:r>
              <a:rPr lang="en-US" altLang="ko-KR" dirty="0"/>
              <a:t>. </a:t>
            </a:r>
            <a:r>
              <a:rPr lang="ko-KR" altLang="en-US" dirty="0"/>
              <a:t>회귀 테스트는 수정 된 응용 프로그램에 대한 테스트를 다시 실행하여 수정 된 코드가 그에 따라 실행되는지 여부를 확인하는 데 도움이 됩니다</a:t>
            </a:r>
            <a:r>
              <a:rPr lang="en-US" altLang="ko-KR" dirty="0"/>
              <a:t>.</a:t>
            </a:r>
          </a:p>
        </p:txBody>
      </p:sp>
      <p:pic>
        <p:nvPicPr>
          <p:cNvPr id="2052" name="Picture 4" descr="Selenium regression에 대한 이미지 검색결과">
            <a:extLst>
              <a:ext uri="{FF2B5EF4-FFF2-40B4-BE49-F238E27FC236}">
                <a16:creationId xmlns:a16="http://schemas.microsoft.com/office/drawing/2014/main" id="{78B24311-17FF-4361-8EF5-99E67CD7B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04925"/>
            <a:ext cx="428625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19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40D9A-1682-4ABB-ACBE-A990A6ED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Selenium</a:t>
            </a:r>
            <a:r>
              <a:rPr lang="ko-KR" altLang="en-US" dirty="0"/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0FAAB-BD95-496E-BBFB-C2740D331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5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5DACF-DA7A-4619-9872-55A7D9B3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Selenium</a:t>
            </a:r>
            <a:r>
              <a:rPr lang="ko-KR" altLang="en-US" dirty="0"/>
              <a:t>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1AD81-D530-4A74-98B5-8C9623936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9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B558F-15A4-4177-8B7A-816BD743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RPA</a:t>
            </a:r>
            <a:r>
              <a:rPr lang="ko-KR" altLang="en-US" dirty="0"/>
              <a:t>와 </a:t>
            </a:r>
            <a:r>
              <a:rPr lang="en-US" altLang="ko-KR" dirty="0"/>
              <a:t>Selenium</a:t>
            </a:r>
            <a:r>
              <a:rPr lang="ko-KR" altLang="en-US" dirty="0"/>
              <a:t>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C0FD-D0A7-46C5-84D1-A9387EB9F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82372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168</Words>
  <Application>Microsoft Office PowerPoint</Application>
  <PresentationFormat>와이드스크린</PresentationFormat>
  <Paragraphs>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HY그래픽M</vt:lpstr>
      <vt:lpstr>맑은 고딕</vt:lpstr>
      <vt:lpstr>Arial</vt:lpstr>
      <vt:lpstr>Bahnschrift</vt:lpstr>
      <vt:lpstr>Trebuchet MS</vt:lpstr>
      <vt:lpstr>Wingdings 3</vt:lpstr>
      <vt:lpstr>패싯</vt:lpstr>
      <vt:lpstr>PowerPoint 프레젠테이션</vt:lpstr>
      <vt:lpstr>Selenium 이란</vt:lpstr>
      <vt:lpstr>Selenium 이란</vt:lpstr>
      <vt:lpstr>Selenium Concept</vt:lpstr>
      <vt:lpstr>Selenium 이란</vt:lpstr>
      <vt:lpstr>Selenium 특징</vt:lpstr>
      <vt:lpstr>Selenium 활용</vt:lpstr>
      <vt:lpstr>RPA와 Selenium의 차이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hyunbin</dc:creator>
  <cp:lastModifiedBy>Lim hyunbin</cp:lastModifiedBy>
  <cp:revision>2</cp:revision>
  <dcterms:created xsi:type="dcterms:W3CDTF">2019-05-29T07:30:01Z</dcterms:created>
  <dcterms:modified xsi:type="dcterms:W3CDTF">2019-05-29T08:54:13Z</dcterms:modified>
</cp:coreProperties>
</file>