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21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1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0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6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64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9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1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5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54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1D35F8A-2A6C-45D8-92ED-42CF839A2B67}" type="datetimeFigureOut">
              <a:rPr lang="zh-TW" altLang="en-US" smtClean="0"/>
              <a:t>2022/3/14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ED15CF-91C2-46C9-8843-7DED2C383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1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56498-D21A-49D1-8996-B1515C71E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Health care system</a:t>
            </a:r>
            <a:br>
              <a:rPr lang="en-US" altLang="zh-TW" dirty="0"/>
            </a:br>
            <a:r>
              <a:rPr lang="en-US" altLang="zh-TW" sz="2000" dirty="0"/>
              <a:t>(section of Sensor)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9B820B-D458-4703-9FDA-0BAC79464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F110156105</a:t>
            </a:r>
            <a:r>
              <a:rPr lang="zh-TW" altLang="en-US" dirty="0"/>
              <a:t>曾厚荃</a:t>
            </a:r>
          </a:p>
        </p:txBody>
      </p:sp>
    </p:spTree>
    <p:extLst>
      <p:ext uri="{BB962C8B-B14F-4D97-AF65-F5344CB8AC3E}">
        <p14:creationId xmlns:p14="http://schemas.microsoft.com/office/powerpoint/2010/main" val="47886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FDK300</a:t>
            </a:r>
            <a:r>
              <a:rPr lang="zh-TW" altLang="en-US" dirty="0"/>
              <a:t>額溫槍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額溫資訊在</a:t>
            </a:r>
            <a:r>
              <a:rPr lang="en-US" altLang="zh-TW" b="0" i="0" kern="120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service0020/char0023</a:t>
            </a:r>
            <a:endParaRPr lang="en-US" altLang="zh-TW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內容版面配置區 10" descr="一張含有 文字 的圖片&#10;&#10;自動產生的描述">
            <a:extLst>
              <a:ext uri="{FF2B5EF4-FFF2-40B4-BE49-F238E27FC236}">
                <a16:creationId xmlns:a16="http://schemas.microsoft.com/office/drawing/2014/main" id="{B8924B1A-7C7B-40E8-8F3A-A6FF6AB50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412580"/>
            <a:ext cx="5925312" cy="371813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58FE7D-1CEB-4AF6-8CEE-0CEC0D643255}"/>
              </a:ext>
            </a:extLst>
          </p:cNvPr>
          <p:cNvSpPr txBox="1"/>
          <p:nvPr/>
        </p:nvSpPr>
        <p:spPr>
          <a:xfrm>
            <a:off x="4948464" y="5293400"/>
            <a:ext cx="643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https://gist.github.com/tsenghc/0b7f9fbacd7ba21df395a1217ef79739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88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97BC6-ED9B-4241-A85B-59348D9C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FDK300</a:t>
            </a:r>
            <a:r>
              <a:rPr lang="zh-TW" altLang="en-US" dirty="0"/>
              <a:t>額溫槍封包解析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FB058-11BF-4C62-BBCD-254203FEB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切到對應目錄讀取資料</a:t>
            </a:r>
            <a:endParaRPr lang="en-US" altLang="zh-TW" dirty="0"/>
          </a:p>
          <a:p>
            <a:r>
              <a:rPr lang="zh-TW" altLang="en-US" dirty="0"/>
              <a:t>資料只存在於語音播報期間</a:t>
            </a:r>
            <a:endParaRPr lang="en-US" altLang="zh-TW" dirty="0"/>
          </a:p>
          <a:p>
            <a:r>
              <a:rPr lang="zh-TW" altLang="en-US" dirty="0"/>
              <a:t>資料精度到小數二位</a:t>
            </a:r>
            <a:endParaRPr lang="en-US" altLang="zh-TW" dirty="0"/>
          </a:p>
          <a:p>
            <a:r>
              <a:rPr lang="zh-TW" altLang="en-US" dirty="0"/>
              <a:t>語音播報完畢體溫數據會</a:t>
            </a:r>
            <a:r>
              <a:rPr lang="en-US" altLang="zh-TW" dirty="0"/>
              <a:t>release</a:t>
            </a:r>
          </a:p>
          <a:p>
            <a:r>
              <a:rPr lang="en-US" altLang="zh-TW" dirty="0"/>
              <a:t>HEX(0d33) = DEC(3379)/100 =33.79</a:t>
            </a:r>
            <a:r>
              <a:rPr lang="zh-TW" altLang="en-US" dirty="0"/>
              <a:t>度</a:t>
            </a:r>
            <a:endParaRPr lang="en-US" altLang="zh-TW" dirty="0"/>
          </a:p>
          <a:p>
            <a:r>
              <a:rPr lang="en-US" altLang="zh-TW" dirty="0"/>
              <a:t>HEX(55aa) = </a:t>
            </a:r>
            <a:r>
              <a:rPr lang="zh-TW" altLang="en-US" dirty="0"/>
              <a:t>資料不存在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F9165D1-0879-42F1-B62F-A0E2D97F5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010" y="2980537"/>
            <a:ext cx="6202990" cy="2416996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1D6A34-E451-4CC5-8E19-FFBC7B61038D}"/>
              </a:ext>
            </a:extLst>
          </p:cNvPr>
          <p:cNvSpPr/>
          <p:nvPr/>
        </p:nvSpPr>
        <p:spPr>
          <a:xfrm>
            <a:off x="6904653" y="4198776"/>
            <a:ext cx="494523" cy="41054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596349-85EB-4C7A-9701-AD809ECD8AA7}"/>
              </a:ext>
            </a:extLst>
          </p:cNvPr>
          <p:cNvSpPr/>
          <p:nvPr/>
        </p:nvSpPr>
        <p:spPr>
          <a:xfrm>
            <a:off x="6904653" y="3429000"/>
            <a:ext cx="494523" cy="41054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AD72DC-8EB4-480D-9B5C-028791B478E6}"/>
              </a:ext>
            </a:extLst>
          </p:cNvPr>
          <p:cNvSpPr/>
          <p:nvPr/>
        </p:nvSpPr>
        <p:spPr>
          <a:xfrm>
            <a:off x="6904653" y="4986987"/>
            <a:ext cx="494523" cy="41054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FDK400</a:t>
            </a:r>
            <a:r>
              <a:rPr lang="zh-TW" altLang="en-US" dirty="0"/>
              <a:t>血壓計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880" y="4352544"/>
            <a:ext cx="2856537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血壓資訊在</a:t>
            </a:r>
            <a:r>
              <a:rPr lang="en-US" altLang="zh-TW" b="0" i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service0021/char0022</a:t>
            </a:r>
            <a:endParaRPr lang="en-US" altLang="zh-TW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56CCEEB1-D2B1-400D-90A1-2C883F755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412580"/>
            <a:ext cx="5925312" cy="37181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48AB19-827F-450B-8AA0-6B445CB3882B}"/>
              </a:ext>
            </a:extLst>
          </p:cNvPr>
          <p:cNvSpPr txBox="1"/>
          <p:nvPr/>
        </p:nvSpPr>
        <p:spPr>
          <a:xfrm>
            <a:off x="4786655" y="5371194"/>
            <a:ext cx="663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https://gist.github.com/tsenghc/0ec9ce924aa59a7800cd02e8b81c9713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30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4D6B52C-9290-4A34-9712-FADF9E32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FDK400</a:t>
            </a:r>
            <a:r>
              <a:rPr lang="zh-TW" altLang="en-US" dirty="0"/>
              <a:t>血壓計封包解析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FE67CD6-7206-4CCA-AA3C-8866F63A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206" y="2638425"/>
            <a:ext cx="5977589" cy="3101975"/>
          </a:xfrm>
        </p:spPr>
      </p:pic>
    </p:spTree>
    <p:extLst>
      <p:ext uri="{BB962C8B-B14F-4D97-AF65-F5344CB8AC3E}">
        <p14:creationId xmlns:p14="http://schemas.microsoft.com/office/powerpoint/2010/main" val="385510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M170</a:t>
            </a:r>
            <a:r>
              <a:rPr lang="zh-TW" altLang="en-US" dirty="0"/>
              <a:t>血氧計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880" y="4352544"/>
            <a:ext cx="2856537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血壓資訊在</a:t>
            </a:r>
            <a:r>
              <a:rPr lang="en-US" altLang="zh-TW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service001f/char0020</a:t>
            </a:r>
            <a:endParaRPr lang="en-US" altLang="zh-TW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6CCEEB1-D2B1-400D-90A1-2C883F755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452" y="1416279"/>
            <a:ext cx="5925312" cy="37107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F55975-1BCB-4D30-A18D-9E01007C1DC3}"/>
              </a:ext>
            </a:extLst>
          </p:cNvPr>
          <p:cNvSpPr txBox="1"/>
          <p:nvPr/>
        </p:nvSpPr>
        <p:spPr>
          <a:xfrm>
            <a:off x="4897168" y="5371193"/>
            <a:ext cx="648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https://gist.github.com/tsenghc/0cbbff3f818aa5bc8cb37a050552bbd1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13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55ECA6-1675-48EB-A3DE-3FDA27F3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M170</a:t>
            </a:r>
            <a:r>
              <a:rPr lang="zh-TW" altLang="en-US" dirty="0"/>
              <a:t>血氧計封包解析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C1FE481-C287-4FEA-A093-252F0C22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24" y="2638425"/>
            <a:ext cx="6868153" cy="3101975"/>
          </a:xfrm>
        </p:spPr>
      </p:pic>
    </p:spTree>
    <p:extLst>
      <p:ext uri="{BB962C8B-B14F-4D97-AF65-F5344CB8AC3E}">
        <p14:creationId xmlns:p14="http://schemas.microsoft.com/office/powerpoint/2010/main" val="162689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9BDC1D-1944-41BE-BD5F-A317BCBD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TW" dirty="0"/>
              <a:t>MTKA1</a:t>
            </a:r>
            <a:r>
              <a:rPr lang="zh-TW" altLang="en-US" dirty="0"/>
              <a:t>體重計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A353A92-C782-4AC4-AD96-69CB763ED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8880" y="4352544"/>
            <a:ext cx="2856537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該體重機採用</a:t>
            </a:r>
            <a:r>
              <a:rPr lang="en-US" altLang="zh-TW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bluetooth</a:t>
            </a:r>
            <a:r>
              <a:rPr lang="en-US" altLang="zh-TW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advertising</a:t>
            </a:r>
            <a:r>
              <a:rPr lang="zh-TW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，使用</a:t>
            </a:r>
            <a:r>
              <a:rPr lang="en-US" altLang="zh-TW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bluetoothctl</a:t>
            </a:r>
            <a:r>
              <a:rPr lang="zh-TW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開啟掃描後監聽並解析即可</a:t>
            </a:r>
            <a:endParaRPr lang="en-US" altLang="zh-TW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6CCEEB1-D2B1-400D-90A1-2C883F755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453" y="1416279"/>
            <a:ext cx="5925310" cy="371073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461DD76-EEC7-426E-B44C-F4729B900C71}"/>
              </a:ext>
            </a:extLst>
          </p:cNvPr>
          <p:cNvSpPr txBox="1"/>
          <p:nvPr/>
        </p:nvSpPr>
        <p:spPr>
          <a:xfrm>
            <a:off x="4826339" y="5397763"/>
            <a:ext cx="66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https://gist.github.com/tsenghc/daef96529d2c33ed227adbe598bd8300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49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E1AFBEE-E0B8-4E2A-B75B-4DFC2F94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MTKA1</a:t>
            </a:r>
            <a:r>
              <a:rPr lang="zh-TW" altLang="en-US" dirty="0"/>
              <a:t>體重計封包解析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F636E14-981C-4D93-8A48-A665498156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開啟掃描並監聽</a:t>
            </a:r>
            <a:endParaRPr lang="en-US" altLang="zh-TW" dirty="0"/>
          </a:p>
          <a:p>
            <a:r>
              <a:rPr lang="zh-TW" altLang="en-US" dirty="0"/>
              <a:t>資料精度到小數一位</a:t>
            </a:r>
            <a:endParaRPr lang="en-US" altLang="zh-TW" dirty="0"/>
          </a:p>
          <a:p>
            <a:r>
              <a:rPr lang="en-US" altLang="zh-TW" dirty="0"/>
              <a:t>HEX(57) = DEC(87)/10 = 8.7KG</a:t>
            </a:r>
          </a:p>
          <a:p>
            <a:r>
              <a:rPr lang="en-US" altLang="zh-TW" dirty="0"/>
              <a:t>HEX(013b) = DEC(315)/10 = 31.5KG</a:t>
            </a:r>
            <a:endParaRPr lang="zh-TW" altLang="en-US" dirty="0"/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AC08B6D2-520C-44EE-A0D0-8D428796C8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319" y="2638044"/>
            <a:ext cx="5836256" cy="3101226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88D4E7-24B3-4F21-9C13-A42DFAA7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8" y="5823173"/>
            <a:ext cx="5846975" cy="5579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132666-D5E6-4063-912C-7B5C69536216}"/>
              </a:ext>
            </a:extLst>
          </p:cNvPr>
          <p:cNvSpPr/>
          <p:nvPr/>
        </p:nvSpPr>
        <p:spPr>
          <a:xfrm>
            <a:off x="8445910" y="5260258"/>
            <a:ext cx="580103" cy="3342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E93CDE-8BB1-455E-B03E-F7345AC64791}"/>
              </a:ext>
            </a:extLst>
          </p:cNvPr>
          <p:cNvSpPr/>
          <p:nvPr/>
        </p:nvSpPr>
        <p:spPr>
          <a:xfrm>
            <a:off x="8445910" y="5935005"/>
            <a:ext cx="580103" cy="3342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9991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1455</TotalTime>
  <Words>209</Words>
  <Application>Microsoft Office PowerPoint</Application>
  <PresentationFormat>寬螢幕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包裹</vt:lpstr>
      <vt:lpstr>Health care system (section of Sensor)</vt:lpstr>
      <vt:lpstr>FDK300額溫槍</vt:lpstr>
      <vt:lpstr>FDK300額溫槍封包解析</vt:lpstr>
      <vt:lpstr>FDK400血壓計</vt:lpstr>
      <vt:lpstr>FDK400血壓計封包解析</vt:lpstr>
      <vt:lpstr>M170血氧計</vt:lpstr>
      <vt:lpstr>M170血氧計封包解析</vt:lpstr>
      <vt:lpstr>MTKA1體重計</vt:lpstr>
      <vt:lpstr>MTKA1體重計封包解析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system flow</dc:title>
  <dc:creator>F110156105</dc:creator>
  <cp:lastModifiedBy>F110156105</cp:lastModifiedBy>
  <cp:revision>8</cp:revision>
  <dcterms:created xsi:type="dcterms:W3CDTF">2022-03-10T11:31:46Z</dcterms:created>
  <dcterms:modified xsi:type="dcterms:W3CDTF">2022-03-14T07:32:58Z</dcterms:modified>
</cp:coreProperties>
</file>