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64" r:id="rId5"/>
    <p:sldId id="258" r:id="rId6"/>
    <p:sldId id="261" r:id="rId7"/>
    <p:sldId id="259" r:id="rId8"/>
    <p:sldId id="260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5F8A-2A6C-45D8-92ED-42CF839A2B67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D15CF-91C2-46C9-8843-7DED2C383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921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5F8A-2A6C-45D8-92ED-42CF839A2B67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D15CF-91C2-46C9-8843-7DED2C383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21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5F8A-2A6C-45D8-92ED-42CF839A2B67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D15CF-91C2-46C9-8843-7DED2C383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00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5F8A-2A6C-45D8-92ED-42CF839A2B67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D15CF-91C2-46C9-8843-7DED2C383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6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5F8A-2A6C-45D8-92ED-42CF839A2B67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D15CF-91C2-46C9-8843-7DED2C383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964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5F8A-2A6C-45D8-92ED-42CF839A2B67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D15CF-91C2-46C9-8843-7DED2C383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39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5F8A-2A6C-45D8-92ED-42CF839A2B67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D15CF-91C2-46C9-8843-7DED2C38359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1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5F8A-2A6C-45D8-92ED-42CF839A2B67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D15CF-91C2-46C9-8843-7DED2C383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25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5F8A-2A6C-45D8-92ED-42CF839A2B67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D15CF-91C2-46C9-8843-7DED2C383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30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5F8A-2A6C-45D8-92ED-42CF839A2B67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D15CF-91C2-46C9-8843-7DED2C383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0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1D35F8A-2A6C-45D8-92ED-42CF839A2B67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D15CF-91C2-46C9-8843-7DED2C383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54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1D35F8A-2A6C-45D8-92ED-42CF839A2B67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0ED15CF-91C2-46C9-8843-7DED2C383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15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656498-D21A-49D1-8996-B1515C71E1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Health care system</a:t>
            </a:r>
            <a:br>
              <a:rPr lang="en-US" altLang="zh-TW" dirty="0"/>
            </a:br>
            <a:r>
              <a:rPr lang="en-US" altLang="zh-TW" sz="2000" dirty="0"/>
              <a:t>(section of Sensor)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79B820B-D458-4703-9FDA-0BAC79464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F110156105</a:t>
            </a:r>
            <a:r>
              <a:rPr lang="zh-TW" altLang="en-US" dirty="0"/>
              <a:t>曾厚荃</a:t>
            </a:r>
          </a:p>
        </p:txBody>
      </p:sp>
    </p:spTree>
    <p:extLst>
      <p:ext uri="{BB962C8B-B14F-4D97-AF65-F5344CB8AC3E}">
        <p14:creationId xmlns:p14="http://schemas.microsoft.com/office/powerpoint/2010/main" val="478860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E1AFBEE-E0B8-4E2A-B75B-4DFC2F94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MTKA1</a:t>
            </a:r>
            <a:r>
              <a:rPr lang="zh-TW" altLang="en-US" dirty="0"/>
              <a:t>體重計封包解析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BF636E14-981C-4D93-8A48-A665498156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開啟掃描並監聽</a:t>
            </a:r>
            <a:endParaRPr lang="en-US" altLang="zh-TW" dirty="0"/>
          </a:p>
          <a:p>
            <a:r>
              <a:rPr lang="zh-TW" altLang="en-US" dirty="0"/>
              <a:t>資料精度到小數一位</a:t>
            </a:r>
            <a:endParaRPr lang="en-US" altLang="zh-TW" dirty="0"/>
          </a:p>
          <a:p>
            <a:r>
              <a:rPr lang="en-US" altLang="zh-TW" dirty="0"/>
              <a:t>HEX(57) = DEC(87)/10 = 8.7KG</a:t>
            </a:r>
          </a:p>
          <a:p>
            <a:r>
              <a:rPr lang="en-US" altLang="zh-TW" dirty="0"/>
              <a:t>HEX(013b) = DEC(315)/10 = 31.5KG</a:t>
            </a:r>
            <a:endParaRPr lang="zh-TW" altLang="en-US" dirty="0"/>
          </a:p>
        </p:txBody>
      </p:sp>
      <p:pic>
        <p:nvPicPr>
          <p:cNvPr id="10" name="內容版面配置區 4">
            <a:extLst>
              <a:ext uri="{FF2B5EF4-FFF2-40B4-BE49-F238E27FC236}">
                <a16:creationId xmlns:a16="http://schemas.microsoft.com/office/drawing/2014/main" id="{AC08B6D2-520C-44EE-A0D0-8D428796C8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8319" y="2638044"/>
            <a:ext cx="5836256" cy="3101226"/>
          </a:xfr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788D4E7-24B3-4F21-9C13-A42DFAA7C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8" y="5823173"/>
            <a:ext cx="5846975" cy="55796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A132666-D5E6-4063-912C-7B5C69536216}"/>
              </a:ext>
            </a:extLst>
          </p:cNvPr>
          <p:cNvSpPr/>
          <p:nvPr/>
        </p:nvSpPr>
        <p:spPr>
          <a:xfrm>
            <a:off x="8445910" y="5260258"/>
            <a:ext cx="580103" cy="33429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DE93CDE-8BB1-455E-B03E-F7345AC64791}"/>
              </a:ext>
            </a:extLst>
          </p:cNvPr>
          <p:cNvSpPr/>
          <p:nvPr/>
        </p:nvSpPr>
        <p:spPr>
          <a:xfrm>
            <a:off x="8445910" y="5935005"/>
            <a:ext cx="580103" cy="33429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79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BC18B188-D7B2-4295-8FD4-83A78F20F16A}"/>
              </a:ext>
            </a:extLst>
          </p:cNvPr>
          <p:cNvGrpSpPr/>
          <p:nvPr/>
        </p:nvGrpSpPr>
        <p:grpSpPr>
          <a:xfrm>
            <a:off x="2013340" y="2391335"/>
            <a:ext cx="1173100" cy="1173100"/>
            <a:chOff x="1450258" y="3296263"/>
            <a:chExt cx="2354825" cy="2354825"/>
          </a:xfrm>
        </p:grpSpPr>
        <p:pic>
          <p:nvPicPr>
            <p:cNvPr id="5" name="圖形 4" descr="QR 碼 以實心填滿">
              <a:extLst>
                <a:ext uri="{FF2B5EF4-FFF2-40B4-BE49-F238E27FC236}">
                  <a16:creationId xmlns:a16="http://schemas.microsoft.com/office/drawing/2014/main" id="{FAA37D9E-E3D3-46B5-9EDC-524033EA9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0470" y="3807542"/>
              <a:ext cx="914400" cy="914400"/>
            </a:xfrm>
            <a:prstGeom prst="rect">
              <a:avLst/>
            </a:prstGeom>
          </p:spPr>
        </p:pic>
        <p:pic>
          <p:nvPicPr>
            <p:cNvPr id="7" name="圖形 6" descr="智慧型手機 以實心填滿">
              <a:extLst>
                <a:ext uri="{FF2B5EF4-FFF2-40B4-BE49-F238E27FC236}">
                  <a16:creationId xmlns:a16="http://schemas.microsoft.com/office/drawing/2014/main" id="{12A9AE69-879A-481F-82DF-60FF1320C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50258" y="3296263"/>
              <a:ext cx="2354825" cy="2354825"/>
            </a:xfrm>
            <a:prstGeom prst="rect">
              <a:avLst/>
            </a:prstGeom>
          </p:spPr>
        </p:pic>
      </p:grpSp>
      <p:pic>
        <p:nvPicPr>
          <p:cNvPr id="10" name="圖形 9" descr="網路攝影機 以實心填滿">
            <a:extLst>
              <a:ext uri="{FF2B5EF4-FFF2-40B4-BE49-F238E27FC236}">
                <a16:creationId xmlns:a16="http://schemas.microsoft.com/office/drawing/2014/main" id="{111C5546-4CBC-48EE-BB39-34D6AE02D7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52131" y="2085281"/>
            <a:ext cx="914400" cy="914400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A2ABD67-B4AF-47CF-B3BD-8A79F7B9A32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186440" y="2977885"/>
            <a:ext cx="1276836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5D0021-C3C7-4FFB-B998-665178DFA27B}"/>
              </a:ext>
            </a:extLst>
          </p:cNvPr>
          <p:cNvSpPr txBox="1"/>
          <p:nvPr/>
        </p:nvSpPr>
        <p:spPr>
          <a:xfrm>
            <a:off x="3135888" y="2219315"/>
            <a:ext cx="1377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掃描</a:t>
            </a:r>
            <a:r>
              <a:rPr lang="en-US" altLang="zh-TW" dirty="0" err="1"/>
              <a:t>Qrcode</a:t>
            </a:r>
            <a:endParaRPr lang="en-US" altLang="zh-TW" dirty="0"/>
          </a:p>
          <a:p>
            <a:pPr algn="ctr"/>
            <a:r>
              <a:rPr lang="zh-TW" altLang="en-US" dirty="0"/>
              <a:t>取得</a:t>
            </a:r>
            <a:r>
              <a:rPr lang="en-US" altLang="zh-TW" dirty="0"/>
              <a:t>Token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675BC11E-2304-4E9F-AFEB-D599C64E085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5135" t="9659" b="11837"/>
          <a:stretch/>
        </p:blipFill>
        <p:spPr>
          <a:xfrm>
            <a:off x="990320" y="132576"/>
            <a:ext cx="3472956" cy="1807097"/>
          </a:xfrm>
          <a:prstGeom prst="rect">
            <a:avLst/>
          </a:prstGeom>
        </p:spPr>
      </p:pic>
      <p:pic>
        <p:nvPicPr>
          <p:cNvPr id="1026" name="Picture 2" descr="Raspberry Pi Icon - Download Raspberry Pi Icon 1109535 | Noun Project">
            <a:extLst>
              <a:ext uri="{FF2B5EF4-FFF2-40B4-BE49-F238E27FC236}">
                <a16:creationId xmlns:a16="http://schemas.microsoft.com/office/drawing/2014/main" id="{041D3322-92FA-4C59-9819-FE1CF0637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451" y="189530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圖形 26" descr="網際網路 外框">
            <a:extLst>
              <a:ext uri="{FF2B5EF4-FFF2-40B4-BE49-F238E27FC236}">
                <a16:creationId xmlns:a16="http://schemas.microsoft.com/office/drawing/2014/main" id="{500AD21E-68FF-4F9D-BD02-3E02C519E9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69057" y="2662095"/>
            <a:ext cx="1080548" cy="1080548"/>
          </a:xfrm>
          <a:prstGeom prst="rect">
            <a:avLst/>
          </a:prstGeom>
        </p:spPr>
      </p:pic>
      <p:pic>
        <p:nvPicPr>
          <p:cNvPr id="31" name="圖形 30" descr="處理器 以實心填滿">
            <a:extLst>
              <a:ext uri="{FF2B5EF4-FFF2-40B4-BE49-F238E27FC236}">
                <a16:creationId xmlns:a16="http://schemas.microsoft.com/office/drawing/2014/main" id="{A46882D3-9E77-493D-810E-12D5769207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38579" y="2390609"/>
            <a:ext cx="914400" cy="914400"/>
          </a:xfrm>
          <a:prstGeom prst="rect">
            <a:avLst/>
          </a:prstGeom>
        </p:spPr>
      </p:pic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21E54556-9E5E-40EC-8D60-08652898862B}"/>
              </a:ext>
            </a:extLst>
          </p:cNvPr>
          <p:cNvCxnSpPr>
            <a:cxnSpLocks/>
            <a:endCxn id="1026" idx="1"/>
          </p:cNvCxnSpPr>
          <p:nvPr/>
        </p:nvCxnSpPr>
        <p:spPr>
          <a:xfrm>
            <a:off x="6040015" y="2847809"/>
            <a:ext cx="1675436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53710B2-F897-4351-8232-404524B41C37}"/>
              </a:ext>
            </a:extLst>
          </p:cNvPr>
          <p:cNvSpPr txBox="1"/>
          <p:nvPr/>
        </p:nvSpPr>
        <p:spPr>
          <a:xfrm>
            <a:off x="5746656" y="2102443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取得使用者資訊後</a:t>
            </a:r>
            <a:endParaRPr lang="en-US" altLang="zh-TW" dirty="0"/>
          </a:p>
          <a:p>
            <a:pPr algn="ctr"/>
            <a:r>
              <a:rPr lang="zh-TW" altLang="en-US" dirty="0"/>
              <a:t>呼叫樹梅派取得資料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1C3C9977-9A61-46C2-B898-CAFFFC790DD0}"/>
              </a:ext>
            </a:extLst>
          </p:cNvPr>
          <p:cNvCxnSpPr>
            <a:cxnSpLocks/>
          </p:cNvCxnSpPr>
          <p:nvPr/>
        </p:nvCxnSpPr>
        <p:spPr>
          <a:xfrm flipH="1">
            <a:off x="6040015" y="3112176"/>
            <a:ext cx="1675436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A2063B44-6275-4070-AA29-D842AB3D630E}"/>
              </a:ext>
            </a:extLst>
          </p:cNvPr>
          <p:cNvSpPr txBox="1"/>
          <p:nvPr/>
        </p:nvSpPr>
        <p:spPr>
          <a:xfrm>
            <a:off x="5845798" y="321317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樹梅派回傳感測資料</a:t>
            </a: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F573CC13-D31C-4FBE-B1CA-B9EDB3F61BBD}"/>
              </a:ext>
            </a:extLst>
          </p:cNvPr>
          <p:cNvCxnSpPr>
            <a:cxnSpLocks/>
            <a:stCxn id="31" idx="1"/>
            <a:endCxn id="1026" idx="3"/>
          </p:cNvCxnSpPr>
          <p:nvPr/>
        </p:nvCxnSpPr>
        <p:spPr>
          <a:xfrm flipH="1">
            <a:off x="9620451" y="2847809"/>
            <a:ext cx="111812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直線單箭頭接點 1026">
            <a:extLst>
              <a:ext uri="{FF2B5EF4-FFF2-40B4-BE49-F238E27FC236}">
                <a16:creationId xmlns:a16="http://schemas.microsoft.com/office/drawing/2014/main" id="{262696EE-9D7C-4126-B2EF-A3CD1EAF6B46}"/>
              </a:ext>
            </a:extLst>
          </p:cNvPr>
          <p:cNvCxnSpPr>
            <a:cxnSpLocks/>
          </p:cNvCxnSpPr>
          <p:nvPr/>
        </p:nvCxnSpPr>
        <p:spPr>
          <a:xfrm>
            <a:off x="5477282" y="3747308"/>
            <a:ext cx="0" cy="108701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30" name="圖形 1029" descr="資料庫 以實心填滿">
            <a:extLst>
              <a:ext uri="{FF2B5EF4-FFF2-40B4-BE49-F238E27FC236}">
                <a16:creationId xmlns:a16="http://schemas.microsoft.com/office/drawing/2014/main" id="{70E1E298-242D-47B4-B4F0-FA343839F4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52131" y="4955995"/>
            <a:ext cx="914400" cy="914400"/>
          </a:xfrm>
          <a:prstGeom prst="rect">
            <a:avLst/>
          </a:prstGeom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7B00C6CE-89E1-4B7D-AA44-E9BBAFD4B760}"/>
              </a:ext>
            </a:extLst>
          </p:cNvPr>
          <p:cNvCxnSpPr>
            <a:cxnSpLocks/>
          </p:cNvCxnSpPr>
          <p:nvPr/>
        </p:nvCxnSpPr>
        <p:spPr>
          <a:xfrm flipV="1">
            <a:off x="5177183" y="3742643"/>
            <a:ext cx="0" cy="1091682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39B493B-BDFF-4D78-A4C5-9F779861E0A1}"/>
              </a:ext>
            </a:extLst>
          </p:cNvPr>
          <p:cNvSpPr txBox="1"/>
          <p:nvPr/>
        </p:nvSpPr>
        <p:spPr>
          <a:xfrm>
            <a:off x="5546071" y="388388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用</a:t>
            </a:r>
            <a:r>
              <a:rPr lang="en-US" altLang="zh-TW" dirty="0"/>
              <a:t>Token</a:t>
            </a:r>
            <a:r>
              <a:rPr lang="zh-TW" altLang="en-US" dirty="0"/>
              <a:t>取得</a:t>
            </a:r>
            <a:endParaRPr lang="en-US" altLang="zh-TW" dirty="0"/>
          </a:p>
          <a:p>
            <a:pPr algn="ctr"/>
            <a:r>
              <a:rPr lang="zh-TW" altLang="en-US" dirty="0"/>
              <a:t>使用者基本資料</a:t>
            </a:r>
            <a:endParaRPr lang="en-US" altLang="zh-TW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DDE1C3E4-F160-4EE1-9E1D-9DF594173D60}"/>
              </a:ext>
            </a:extLst>
          </p:cNvPr>
          <p:cNvSpPr txBox="1"/>
          <p:nvPr/>
        </p:nvSpPr>
        <p:spPr>
          <a:xfrm>
            <a:off x="3462165" y="40488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回傳基本資料</a:t>
            </a:r>
            <a:endParaRPr lang="en-US" altLang="zh-TW" dirty="0"/>
          </a:p>
        </p:txBody>
      </p:sp>
      <p:pic>
        <p:nvPicPr>
          <p:cNvPr id="40" name="圖形 39" descr="資料庫 以實心填滿">
            <a:extLst>
              <a:ext uri="{FF2B5EF4-FFF2-40B4-BE49-F238E27FC236}">
                <a16:creationId xmlns:a16="http://schemas.microsoft.com/office/drawing/2014/main" id="{F235D88F-462A-4838-97F6-2547932B97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52131" y="35775"/>
            <a:ext cx="914400" cy="914400"/>
          </a:xfrm>
          <a:prstGeom prst="rect">
            <a:avLst/>
          </a:prstGeom>
        </p:spPr>
      </p:pic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602B99BB-B2F0-46B2-9904-420D96CA2DAF}"/>
              </a:ext>
            </a:extLst>
          </p:cNvPr>
          <p:cNvCxnSpPr>
            <a:cxnSpLocks/>
          </p:cNvCxnSpPr>
          <p:nvPr/>
        </p:nvCxnSpPr>
        <p:spPr>
          <a:xfrm flipV="1">
            <a:off x="5313576" y="993599"/>
            <a:ext cx="0" cy="1091682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EEAC2818-D40D-4B37-98B5-6D9275C2D074}"/>
              </a:ext>
            </a:extLst>
          </p:cNvPr>
          <p:cNvSpPr txBox="1"/>
          <p:nvPr/>
        </p:nvSpPr>
        <p:spPr>
          <a:xfrm>
            <a:off x="9481071" y="2102443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樹梅派取得</a:t>
            </a:r>
            <a:endParaRPr lang="en-US" altLang="zh-TW" dirty="0"/>
          </a:p>
          <a:p>
            <a:pPr algn="ctr"/>
            <a:r>
              <a:rPr lang="zh-TW" altLang="en-US" dirty="0"/>
              <a:t>感測器資料</a:t>
            </a:r>
            <a:endParaRPr lang="en-US" altLang="zh-TW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C4C6E936-2BBB-4144-BD4F-97F175ED053A}"/>
              </a:ext>
            </a:extLst>
          </p:cNvPr>
          <p:cNvSpPr txBox="1"/>
          <p:nvPr/>
        </p:nvSpPr>
        <p:spPr>
          <a:xfrm>
            <a:off x="5698471" y="134044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將感測資料</a:t>
            </a:r>
            <a:endParaRPr lang="en-US" altLang="zh-TW" dirty="0"/>
          </a:p>
          <a:p>
            <a:pPr algn="ctr"/>
            <a:r>
              <a:rPr lang="zh-TW" altLang="en-US" dirty="0"/>
              <a:t>輸入進資料庫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5619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9BDC1D-1944-41BE-BD5F-A317BCBD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TW" dirty="0"/>
              <a:t>FDK300</a:t>
            </a:r>
            <a:r>
              <a:rPr lang="zh-TW" altLang="en-US" dirty="0"/>
              <a:t>額溫槍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A353A92-C782-4AC4-AD96-69CB763ED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3088" y="4352543"/>
            <a:ext cx="2668122" cy="13879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zh-TW" alt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額溫資訊在</a:t>
            </a:r>
            <a:r>
              <a:rPr lang="en-US" altLang="zh-TW" b="0" i="0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service0020/char0023</a:t>
            </a:r>
            <a:endParaRPr lang="en-US" altLang="zh-TW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內容版面配置區 10" descr="一張含有 文字 的圖片&#10;&#10;自動產生的描述">
            <a:extLst>
              <a:ext uri="{FF2B5EF4-FFF2-40B4-BE49-F238E27FC236}">
                <a16:creationId xmlns:a16="http://schemas.microsoft.com/office/drawing/2014/main" id="{B8924B1A-7C7B-40E8-8F3A-A6FF6AB508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452" y="1412580"/>
            <a:ext cx="5925312" cy="371813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058FE7D-1CEB-4AF6-8CEE-0CEC0D643255}"/>
              </a:ext>
            </a:extLst>
          </p:cNvPr>
          <p:cNvSpPr txBox="1"/>
          <p:nvPr/>
        </p:nvSpPr>
        <p:spPr>
          <a:xfrm>
            <a:off x="4948464" y="5293400"/>
            <a:ext cx="6437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https://gist.github.com/tsenghc/0b7f9fbacd7ba21df395a1217ef79739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788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497BC6-ED9B-4241-A85B-59348D9C5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FDK300</a:t>
            </a:r>
            <a:r>
              <a:rPr lang="zh-TW" altLang="en-US" dirty="0"/>
              <a:t>額溫槍封包解析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EFB058-11BF-4C62-BBCD-254203FEB9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切到對應目錄讀取資料</a:t>
            </a:r>
            <a:endParaRPr lang="en-US" altLang="zh-TW" dirty="0"/>
          </a:p>
          <a:p>
            <a:r>
              <a:rPr lang="zh-TW" altLang="en-US" dirty="0"/>
              <a:t>資料只存在於語音播報期間</a:t>
            </a:r>
            <a:endParaRPr lang="en-US" altLang="zh-TW" dirty="0"/>
          </a:p>
          <a:p>
            <a:r>
              <a:rPr lang="zh-TW" altLang="en-US" dirty="0"/>
              <a:t>資料精度到小數二位</a:t>
            </a:r>
            <a:endParaRPr lang="en-US" altLang="zh-TW" dirty="0"/>
          </a:p>
          <a:p>
            <a:r>
              <a:rPr lang="zh-TW" altLang="en-US" dirty="0"/>
              <a:t>語音播報完畢體溫數據會</a:t>
            </a:r>
            <a:r>
              <a:rPr lang="en-US" altLang="zh-TW" dirty="0"/>
              <a:t>release</a:t>
            </a:r>
          </a:p>
          <a:p>
            <a:r>
              <a:rPr lang="en-US" altLang="zh-TW" dirty="0"/>
              <a:t>HEX(0d33) = DEC(3379)/100 =33.79</a:t>
            </a:r>
            <a:r>
              <a:rPr lang="zh-TW" altLang="en-US" dirty="0"/>
              <a:t>度</a:t>
            </a:r>
            <a:endParaRPr lang="en-US" altLang="zh-TW" dirty="0"/>
          </a:p>
          <a:p>
            <a:r>
              <a:rPr lang="en-US" altLang="zh-TW" dirty="0"/>
              <a:t>HEX(55aa) = </a:t>
            </a:r>
            <a:r>
              <a:rPr lang="zh-TW" altLang="en-US" dirty="0"/>
              <a:t>資料不存在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F9165D1-0879-42F1-B62F-A0E2D97F57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9010" y="2980537"/>
            <a:ext cx="6202990" cy="2416996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01D6A34-E451-4CC5-8E19-FFBC7B61038D}"/>
              </a:ext>
            </a:extLst>
          </p:cNvPr>
          <p:cNvSpPr/>
          <p:nvPr/>
        </p:nvSpPr>
        <p:spPr>
          <a:xfrm>
            <a:off x="6904653" y="4198776"/>
            <a:ext cx="494523" cy="41054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596349-85EB-4C7A-9701-AD809ECD8AA7}"/>
              </a:ext>
            </a:extLst>
          </p:cNvPr>
          <p:cNvSpPr/>
          <p:nvPr/>
        </p:nvSpPr>
        <p:spPr>
          <a:xfrm>
            <a:off x="6904653" y="3429000"/>
            <a:ext cx="494523" cy="41054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4AD72DC-8EB4-480D-9B5C-028791B478E6}"/>
              </a:ext>
            </a:extLst>
          </p:cNvPr>
          <p:cNvSpPr/>
          <p:nvPr/>
        </p:nvSpPr>
        <p:spPr>
          <a:xfrm>
            <a:off x="6904653" y="4986987"/>
            <a:ext cx="494523" cy="41054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9BDC1D-1944-41BE-BD5F-A317BCBD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TW" dirty="0"/>
              <a:t>FDK400</a:t>
            </a:r>
            <a:r>
              <a:rPr lang="zh-TW" altLang="en-US" dirty="0"/>
              <a:t>血壓計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A353A92-C782-4AC4-AD96-69CB763ED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8880" y="4352544"/>
            <a:ext cx="2856537" cy="13879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zh-TW" alt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血壓資訊在</a:t>
            </a:r>
            <a:r>
              <a:rPr lang="en-US" altLang="zh-TW" b="0" i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service0021/char0022</a:t>
            </a:r>
            <a:endParaRPr lang="en-US" altLang="zh-TW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內容版面配置區 5" descr="一張含有 文字 的圖片&#10;&#10;自動產生的描述">
            <a:extLst>
              <a:ext uri="{FF2B5EF4-FFF2-40B4-BE49-F238E27FC236}">
                <a16:creationId xmlns:a16="http://schemas.microsoft.com/office/drawing/2014/main" id="{56CCEEB1-D2B1-400D-90A1-2C883F7559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452" y="1412580"/>
            <a:ext cx="5925312" cy="371813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048AB19-827F-450B-8AA0-6B445CB3882B}"/>
              </a:ext>
            </a:extLst>
          </p:cNvPr>
          <p:cNvSpPr txBox="1"/>
          <p:nvPr/>
        </p:nvSpPr>
        <p:spPr>
          <a:xfrm>
            <a:off x="4786655" y="5371194"/>
            <a:ext cx="663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https://gist.github.com/tsenghc/0ec9ce924aa59a7800cd02e8b81c9713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030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4D6B52C-9290-4A34-9712-FADF9E32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FDK400</a:t>
            </a:r>
            <a:r>
              <a:rPr lang="zh-TW" altLang="en-US" dirty="0"/>
              <a:t>血壓計封包解析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4FE67CD6-7206-4CCA-AA3C-8866F63AE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7206" y="2638425"/>
            <a:ext cx="5977589" cy="3101975"/>
          </a:xfrm>
        </p:spPr>
      </p:pic>
    </p:spTree>
    <p:extLst>
      <p:ext uri="{BB962C8B-B14F-4D97-AF65-F5344CB8AC3E}">
        <p14:creationId xmlns:p14="http://schemas.microsoft.com/office/powerpoint/2010/main" val="385510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9BDC1D-1944-41BE-BD5F-A317BCBD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TW" dirty="0"/>
              <a:t>M170</a:t>
            </a:r>
            <a:r>
              <a:rPr lang="zh-TW" altLang="en-US" dirty="0"/>
              <a:t>血氧計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A353A92-C782-4AC4-AD96-69CB763ED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8880" y="4352544"/>
            <a:ext cx="2856537" cy="13879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zh-TW" alt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血壓資訊在</a:t>
            </a:r>
            <a:r>
              <a:rPr lang="en-US" altLang="zh-TW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service001f/char0020</a:t>
            </a:r>
            <a:endParaRPr lang="en-US" altLang="zh-TW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6CCEEB1-D2B1-400D-90A1-2C883F7559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0452" y="1416279"/>
            <a:ext cx="5925312" cy="371073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CFF55975-1BCB-4D30-A18D-9E01007C1DC3}"/>
              </a:ext>
            </a:extLst>
          </p:cNvPr>
          <p:cNvSpPr txBox="1"/>
          <p:nvPr/>
        </p:nvSpPr>
        <p:spPr>
          <a:xfrm>
            <a:off x="4897168" y="5371193"/>
            <a:ext cx="648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https://gist.github.com/tsenghc/0cbbff3f818aa5bc8cb37a050552bbd1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413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055ECA6-1675-48EB-A3DE-3FDA27F3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M170</a:t>
            </a:r>
            <a:r>
              <a:rPr lang="zh-TW" altLang="en-US" dirty="0"/>
              <a:t>血氧計封包解析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8C1FE481-C287-4FEA-A093-252F0C221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1924" y="2638425"/>
            <a:ext cx="6868153" cy="3101975"/>
          </a:xfrm>
        </p:spPr>
      </p:pic>
    </p:spTree>
    <p:extLst>
      <p:ext uri="{BB962C8B-B14F-4D97-AF65-F5344CB8AC3E}">
        <p14:creationId xmlns:p14="http://schemas.microsoft.com/office/powerpoint/2010/main" val="162689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9BDC1D-1944-41BE-BD5F-A317BCBD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TW" dirty="0"/>
              <a:t>MTKA1</a:t>
            </a:r>
            <a:r>
              <a:rPr lang="zh-TW" altLang="en-US" dirty="0"/>
              <a:t>體重計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A353A92-C782-4AC4-AD96-69CB763ED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8880" y="4352544"/>
            <a:ext cx="2856537" cy="13879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該體重機採用</a:t>
            </a:r>
            <a:r>
              <a:rPr lang="en-US" altLang="zh-TW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bluetooth</a:t>
            </a:r>
            <a:r>
              <a:rPr lang="en-US" altLang="zh-TW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advertising</a:t>
            </a:r>
            <a:r>
              <a:rPr lang="zh-TW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，使用</a:t>
            </a:r>
            <a:r>
              <a:rPr lang="en-US" altLang="zh-TW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bluetoothctl</a:t>
            </a:r>
            <a:r>
              <a:rPr lang="zh-TW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開啟掃描後監聽並解析即可</a:t>
            </a:r>
            <a:endParaRPr lang="en-US" altLang="zh-TW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6CCEEB1-D2B1-400D-90A1-2C883F7559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0453" y="1416279"/>
            <a:ext cx="5925310" cy="371073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461DD76-EEC7-426E-B44C-F4729B900C71}"/>
              </a:ext>
            </a:extLst>
          </p:cNvPr>
          <p:cNvSpPr txBox="1"/>
          <p:nvPr/>
        </p:nvSpPr>
        <p:spPr>
          <a:xfrm>
            <a:off x="4826339" y="5397763"/>
            <a:ext cx="664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https://gist.github.com/tsenghc/daef96529d2c33ed227adbe598bd8300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1493735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1528</TotalTime>
  <Words>254</Words>
  <Application>Microsoft Office PowerPoint</Application>
  <PresentationFormat>寬螢幕</PresentationFormat>
  <Paragraphs>40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Consolas</vt:lpstr>
      <vt:lpstr>Gill Sans MT</vt:lpstr>
      <vt:lpstr>包裹</vt:lpstr>
      <vt:lpstr>Health care system (section of Sensor)</vt:lpstr>
      <vt:lpstr>PowerPoint 簡報</vt:lpstr>
      <vt:lpstr>FDK300額溫槍</vt:lpstr>
      <vt:lpstr>FDK300額溫槍封包解析</vt:lpstr>
      <vt:lpstr>FDK400血壓計</vt:lpstr>
      <vt:lpstr>FDK400血壓計封包解析</vt:lpstr>
      <vt:lpstr>M170血氧計</vt:lpstr>
      <vt:lpstr>M170血氧計封包解析</vt:lpstr>
      <vt:lpstr>MTKA1體重計</vt:lpstr>
      <vt:lpstr>MTKA1體重計封包解析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care system flow</dc:title>
  <dc:creator>F110156105</dc:creator>
  <cp:lastModifiedBy>F110156105</cp:lastModifiedBy>
  <cp:revision>11</cp:revision>
  <dcterms:created xsi:type="dcterms:W3CDTF">2022-03-10T11:31:46Z</dcterms:created>
  <dcterms:modified xsi:type="dcterms:W3CDTF">2022-03-15T08:30:04Z</dcterms:modified>
</cp:coreProperties>
</file>