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2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5068-07F5-4CF5-872F-BFA772738D2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624E-5E4A-41D1-A998-2BEC5389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07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244" b="9094"/>
          <a:stretch/>
        </p:blipFill>
        <p:spPr>
          <a:xfrm>
            <a:off x="838200" y="161366"/>
            <a:ext cx="10515600" cy="59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8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1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7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Thank You Sir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For Visit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Rojina’s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Boutique Shop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0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663" y="-109538"/>
            <a:ext cx="12887325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663" y="-109538"/>
            <a:ext cx="12887325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4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0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Thank You Sir                                        For Visit                             Rojina’s Boutique Shop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2018-12-05T03:25:43Z</dcterms:created>
  <dcterms:modified xsi:type="dcterms:W3CDTF">2019-01-04T05:42:23Z</dcterms:modified>
</cp:coreProperties>
</file>