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leloutre" initials="jl" lastIdx="1" clrIdx="0">
    <p:extLst>
      <p:ext uri="{19B8F6BF-5375-455C-9EA6-DF929625EA0E}">
        <p15:presenceInfo xmlns:p15="http://schemas.microsoft.com/office/powerpoint/2012/main" userId="0e93f8de5a8b2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C676D-C9A0-4BEA-914E-3EB1FE145CC9}" v="55" dt="2021-09-30T12:40:08.018"/>
    <p1510:client id="{085AC678-8CB1-408E-80FA-ADEBD1F37622}" v="3" dt="2021-09-29T15:25:01.806"/>
    <p1510:client id="{0F3EC602-F548-460E-8C13-844C3DF02947}" v="37" dt="2021-09-15T14:22:13.220"/>
    <p1510:client id="{21721711-B9AA-43C4-89E6-6121725AF4C3}" v="43" dt="2021-09-20T13:55:30.782"/>
    <p1510:client id="{47B81ED5-884C-4D94-A6C8-4D909137C7CF}" v="1132" dt="2021-10-13T16:15:52.287"/>
    <p1510:client id="{6587A0C4-A30B-4B4B-AB82-FE1908E00028}" v="2" dt="2021-09-16T12:36:17.084"/>
    <p1510:client id="{6B75B370-B28A-4936-B806-252ABFA63032}" v="31" dt="2021-09-09T16:56:30.596"/>
    <p1510:client id="{6C45D1A2-6A76-4508-8B33-C0F46D298E24}" v="187" dt="2021-09-29T17:45:34.803"/>
    <p1510:client id="{F3B53E9D-685C-4696-9482-C76BD760C3CD}" v="214" dt="2021-08-26T15:08:3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4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8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8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F7CA9-C53E-4828-A6D5-37C6DB7E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La chouette Agence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7F328-65DF-4CC8-BE90-7D21C52B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933" y="1740958"/>
            <a:ext cx="8331200" cy="600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>
                <a:cs typeface="Calibri" panose="020F0502020204030204"/>
              </a:rPr>
              <a:t>SEO avec lighthouse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944292F-1439-4D2D-BC9C-29793733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372215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44006-F92E-49B6-8CCD-47F65DD1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Accessibility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A553A-4011-4E0E-A575-60AB89C4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3066" cy="81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Description des liens sociaux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31D6AE-C594-406D-A913-3D3263E0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2504640"/>
            <a:ext cx="4411132" cy="28054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D80FF6-7C81-425E-93CA-4B8C3EDB7ED9}"/>
              </a:ext>
            </a:extLst>
          </p:cNvPr>
          <p:cNvSpPr txBox="1"/>
          <p:nvPr/>
        </p:nvSpPr>
        <p:spPr>
          <a:xfrm>
            <a:off x="7010400" y="3344333"/>
            <a:ext cx="4106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prendre bien soin de renseigner les </a:t>
            </a:r>
            <a:r>
              <a:rPr lang="fr-FR">
                <a:ea typeface="+mn-lt"/>
                <a:cs typeface="+mn-lt"/>
              </a:rPr>
              <a:t>balises &lt;alt&gt; ou &lt;title&gt; 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4837-402C-4908-BAD9-B3CAB3B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Seo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2FC00-0642-49DD-AD0F-D63CFDC6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2267" cy="981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responsive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3702A5C-8FD4-4A4A-9472-0CE0087C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2489548"/>
            <a:ext cx="2743200" cy="15741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DF653CB-3638-4FC2-A4C3-621BBF923FBA}"/>
              </a:ext>
            </a:extLst>
          </p:cNvPr>
          <p:cNvSpPr txBox="1"/>
          <p:nvPr/>
        </p:nvSpPr>
        <p:spPr>
          <a:xfrm>
            <a:off x="3699934" y="519853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Photos qui ne s'adapte pas au mode téléphone, retouche du code afin qu'il </a:t>
            </a:r>
            <a:r>
              <a:rPr lang="fr-FR">
                <a:cs typeface="Calibri"/>
              </a:rPr>
              <a:t>soi bien adapter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B541A-8D13-45E7-B5E2-1908FC1B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2492876"/>
            <a:ext cx="3259666" cy="189764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EB02B40-6166-41B1-A0C3-B59D5A94610F}"/>
              </a:ext>
            </a:extLst>
          </p:cNvPr>
          <p:cNvCxnSpPr/>
          <p:nvPr/>
        </p:nvCxnSpPr>
        <p:spPr>
          <a:xfrm flipV="1">
            <a:off x="3801533" y="3259667"/>
            <a:ext cx="2616199" cy="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5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9F179-83CE-4550-9088-F4EA1C66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Seo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5BA37-3318-4E3C-8748-AE8EA93A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7" y="1309158"/>
            <a:ext cx="2472267" cy="575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Responsive 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0B19D-9E40-4CB2-8C18-11474787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9" y="1888067"/>
            <a:ext cx="2628500" cy="463126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1072E-908D-4C02-BA5C-C47437E29269}"/>
              </a:ext>
            </a:extLst>
          </p:cNvPr>
          <p:cNvCxnSpPr/>
          <p:nvPr/>
        </p:nvCxnSpPr>
        <p:spPr>
          <a:xfrm>
            <a:off x="4216400" y="3869266"/>
            <a:ext cx="2286000" cy="1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8F4450-A770-4CBC-8E70-2FF5695C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43" y="1888067"/>
            <a:ext cx="3053979" cy="46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11866" y="3331105"/>
            <a:ext cx="1473200" cy="563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Avant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20E948-52A9-4558-83DF-C319EE55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9" y="1273220"/>
            <a:ext cx="5405377" cy="18883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431A1F1-A00E-4FCF-9115-FC419ED04446}"/>
              </a:ext>
            </a:extLst>
          </p:cNvPr>
          <p:cNvSpPr txBox="1"/>
          <p:nvPr/>
        </p:nvSpPr>
        <p:spPr>
          <a:xfrm>
            <a:off x="3505200" y="254000"/>
            <a:ext cx="48090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cs typeface="Calibri"/>
              </a:rPr>
              <a:t>Les améliorations </a:t>
            </a:r>
            <a:r>
              <a:rPr lang="fr-FR" sz="3600" b="1" dirty="0" err="1">
                <a:cs typeface="Calibri"/>
              </a:rPr>
              <a:t>seo</a:t>
            </a:r>
            <a:endParaRPr lang="fr-FR" sz="3600" b="1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58ABEFF-0A70-45B9-BDE1-D1480E5C2FE2}"/>
              </a:ext>
            </a:extLst>
          </p:cNvPr>
          <p:cNvCxnSpPr/>
          <p:nvPr/>
        </p:nvCxnSpPr>
        <p:spPr>
          <a:xfrm flipH="1">
            <a:off x="5696309" y="1404668"/>
            <a:ext cx="28755" cy="48595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14D6AAA3-F675-48D2-83B0-130690E8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7781"/>
            <a:ext cx="5249333" cy="14855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4E6447-8C90-4E59-9D0A-16E31811E09B}"/>
              </a:ext>
            </a:extLst>
          </p:cNvPr>
          <p:cNvSpPr txBox="1"/>
          <p:nvPr/>
        </p:nvSpPr>
        <p:spPr>
          <a:xfrm>
            <a:off x="7459133" y="3327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dirty="0"/>
              <a:t>Après</a:t>
            </a:r>
            <a:endParaRPr lang="fr-FR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709B4-AC78-4505-9F62-E2300EF0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8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cs typeface="Calibri Light"/>
              </a:rPr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C8651-A182-44DF-98F9-E340A860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65224"/>
            <a:ext cx="4969934" cy="888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dirty="0">
                <a:cs typeface="Calibri"/>
              </a:rPr>
              <a:t>Avant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E0F90B-419C-481C-906A-8073AD2F0F7C}"/>
              </a:ext>
            </a:extLst>
          </p:cNvPr>
          <p:cNvCxnSpPr/>
          <p:nvPr/>
        </p:nvCxnSpPr>
        <p:spPr>
          <a:xfrm>
            <a:off x="5850467" y="1540934"/>
            <a:ext cx="59267" cy="49783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302F41F-061D-4A79-A98F-1AD0A749439B}"/>
              </a:ext>
            </a:extLst>
          </p:cNvPr>
          <p:cNvSpPr txBox="1"/>
          <p:nvPr/>
        </p:nvSpPr>
        <p:spPr>
          <a:xfrm>
            <a:off x="7923742" y="11673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>
                <a:cs typeface="Calibri"/>
              </a:rPr>
              <a:t>Après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65B82F-B7EB-4BF8-8E13-DCBA163CC005}"/>
              </a:ext>
            </a:extLst>
          </p:cNvPr>
          <p:cNvSpPr txBox="1"/>
          <p:nvPr/>
        </p:nvSpPr>
        <p:spPr>
          <a:xfrm>
            <a:off x="294217" y="1902884"/>
            <a:ext cx="5130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Balise </a:t>
            </a:r>
            <a:r>
              <a:rPr lang="fr-FR" err="1">
                <a:cs typeface="Calibri"/>
              </a:rPr>
              <a:t>meta</a:t>
            </a:r>
            <a:r>
              <a:rPr lang="fr-FR">
                <a:cs typeface="Calibri"/>
              </a:rPr>
              <a:t> descrition vide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219A7A-85CE-47B4-9591-EFED0EC02349}"/>
              </a:ext>
            </a:extLst>
          </p:cNvPr>
          <p:cNvSpPr txBox="1"/>
          <p:nvPr/>
        </p:nvSpPr>
        <p:spPr>
          <a:xfrm>
            <a:off x="321733" y="3539066"/>
            <a:ext cx="368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Langue du site</a:t>
            </a:r>
            <a:endParaRPr lang="fr-FR" dirty="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86FB3B5-BA8C-402B-9848-69682457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2268145"/>
            <a:ext cx="3547533" cy="365911"/>
          </a:xfrm>
          <a:prstGeom prst="rect">
            <a:avLst/>
          </a:prstGeom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D685BB1B-EB6C-4BCE-958C-FC0F8D83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940175"/>
            <a:ext cx="2207683" cy="366183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99AEFEE7-026B-495F-9ED8-52C93AC85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17" y="3993621"/>
            <a:ext cx="1841500" cy="377825"/>
          </a:xfrm>
          <a:prstGeom prst="rect">
            <a:avLst/>
          </a:prstGeom>
        </p:spPr>
      </p:pic>
      <p:pic>
        <p:nvPicPr>
          <p:cNvPr id="6" name="Image 11">
            <a:extLst>
              <a:ext uri="{FF2B5EF4-FFF2-40B4-BE49-F238E27FC236}">
                <a16:creationId xmlns:a16="http://schemas.microsoft.com/office/drawing/2014/main" id="{1F2BAE69-7FD2-48B1-B503-6E10FD19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99" y="2207819"/>
            <a:ext cx="6197600" cy="4865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AD998C-A7DA-4F93-A375-B855BDC8E348}"/>
              </a:ext>
            </a:extLst>
          </p:cNvPr>
          <p:cNvSpPr txBox="1"/>
          <p:nvPr/>
        </p:nvSpPr>
        <p:spPr>
          <a:xfrm>
            <a:off x="6096000" y="18372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Description ajouter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F77AC4-DE01-4529-92CA-0137F62FD98B}"/>
              </a:ext>
            </a:extLst>
          </p:cNvPr>
          <p:cNvSpPr txBox="1"/>
          <p:nvPr/>
        </p:nvSpPr>
        <p:spPr>
          <a:xfrm>
            <a:off x="5993342" y="3512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de la langue</a:t>
            </a:r>
            <a:endParaRPr lang="fr-FR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DD7E8-85CC-4E40-BEE4-793E5E3D344E}"/>
              </a:ext>
            </a:extLst>
          </p:cNvPr>
          <p:cNvSpPr txBox="1"/>
          <p:nvPr/>
        </p:nvSpPr>
        <p:spPr>
          <a:xfrm>
            <a:off x="302683" y="5027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Titre du site vide</a:t>
            </a:r>
          </a:p>
        </p:txBody>
      </p:sp>
      <p:pic>
        <p:nvPicPr>
          <p:cNvPr id="15" name="Image 15">
            <a:extLst>
              <a:ext uri="{FF2B5EF4-FFF2-40B4-BE49-F238E27FC236}">
                <a16:creationId xmlns:a16="http://schemas.microsoft.com/office/drawing/2014/main" id="{0F070A44-195C-498E-906E-F6A3504F8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92" y="5390621"/>
            <a:ext cx="1581150" cy="428625"/>
          </a:xfrm>
          <a:prstGeom prst="rect">
            <a:avLst/>
          </a:prstGeom>
        </p:spPr>
      </p:pic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F3E6A-0F65-474D-A48F-AD5688445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5390617"/>
            <a:ext cx="3496733" cy="42863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9C777A2-7FAE-443B-8158-45F50203B793}"/>
              </a:ext>
            </a:extLst>
          </p:cNvPr>
          <p:cNvSpPr txBox="1"/>
          <p:nvPr/>
        </p:nvSpPr>
        <p:spPr>
          <a:xfrm>
            <a:off x="6092825" y="5026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Titre plein</a:t>
            </a:r>
          </a:p>
        </p:txBody>
      </p:sp>
    </p:spTree>
    <p:extLst>
      <p:ext uri="{BB962C8B-B14F-4D97-AF65-F5344CB8AC3E}">
        <p14:creationId xmlns:p14="http://schemas.microsoft.com/office/powerpoint/2010/main" val="5630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E53-7B54-4337-AADE-3C1DFDC4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cs typeface="Calibri Light"/>
              </a:rPr>
              <a:t>SEO</a:t>
            </a:r>
            <a:br>
              <a:rPr lang="fr-FR" dirty="0">
                <a:cs typeface="Calibri Light"/>
              </a:rPr>
            </a:br>
            <a:endParaRPr lang="fr-FR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CCB0-C2BB-465A-969B-C438F1BA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85825"/>
            <a:ext cx="2243667" cy="4651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Lien cassés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A4CD670F-23EA-45C9-A441-FD599DE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4525"/>
            <a:ext cx="5181598" cy="2176215"/>
          </a:xfrm>
          <a:prstGeom prst="rect">
            <a:avLst/>
          </a:prstGeom>
        </p:spPr>
      </p:pic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985704D-38FD-4DB5-8E75-121FDC9086D5}"/>
              </a:ext>
            </a:extLst>
          </p:cNvPr>
          <p:cNvCxnSpPr/>
          <p:nvPr/>
        </p:nvCxnSpPr>
        <p:spPr>
          <a:xfrm>
            <a:off x="5688541" y="3182408"/>
            <a:ext cx="728133" cy="256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7">
            <a:extLst>
              <a:ext uri="{FF2B5EF4-FFF2-40B4-BE49-F238E27FC236}">
                <a16:creationId xmlns:a16="http://schemas.microsoft.com/office/drawing/2014/main" id="{B71BA425-7593-4CF7-B4BA-E3B7674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3" y="5364946"/>
            <a:ext cx="4377266" cy="10049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F5F6D2-8225-44EB-8A20-649078BFBDDC}"/>
              </a:ext>
            </a:extLst>
          </p:cNvPr>
          <p:cNvSpPr txBox="1"/>
          <p:nvPr/>
        </p:nvSpPr>
        <p:spPr>
          <a:xfrm>
            <a:off x="6390217" y="44682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Suppression des liens </a:t>
            </a:r>
          </a:p>
        </p:txBody>
      </p:sp>
    </p:spTree>
    <p:extLst>
      <p:ext uri="{BB962C8B-B14F-4D97-AF65-F5344CB8AC3E}">
        <p14:creationId xmlns:p14="http://schemas.microsoft.com/office/powerpoint/2010/main" val="19740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D480E-87FE-4584-A59B-B9D0F23A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cs typeface="Calibri Light"/>
              </a:rPr>
              <a:t>Seo</a:t>
            </a:r>
            <a:r>
              <a:rPr lang="fr-FR" dirty="0">
                <a:cs typeface="Calibri Ligh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C3D64-AEB8-4FBD-B296-0C16675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1000" cy="829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Les images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FB3CCA-4305-4036-9F18-2299F032C0D1}"/>
              </a:ext>
            </a:extLst>
          </p:cNvPr>
          <p:cNvSpPr txBox="1"/>
          <p:nvPr/>
        </p:nvSpPr>
        <p:spPr>
          <a:xfrm>
            <a:off x="837142" y="2784475"/>
            <a:ext cx="861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B8E89D-535B-4134-906B-EC33A918F495}"/>
              </a:ext>
            </a:extLst>
          </p:cNvPr>
          <p:cNvSpPr txBox="1"/>
          <p:nvPr/>
        </p:nvSpPr>
        <p:spPr>
          <a:xfrm>
            <a:off x="836083" y="2656417"/>
            <a:ext cx="9897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Les images sont lourdes et pas dans le nouveaux formats,ainsi j'ai redimenssioné les photos et j'ai changer l'extension en webP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14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6CB35-5DAE-4E8A-AD07-65E1AC26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Accessiblity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3E44F-CEAA-4762-AC5B-0B6DAE5E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00" cy="4566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Texte cachés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C64A85-CE7F-44E2-A7E9-3412F090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5500"/>
            <a:ext cx="5113866" cy="455399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4332A2-F6BB-46A0-AE35-46D13336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64296"/>
            <a:ext cx="4191000" cy="1128475"/>
          </a:xfrm>
          <a:prstGeom prst="rect">
            <a:avLst/>
          </a:prstGeom>
        </p:spPr>
      </p:pic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698B415C-5556-4FA7-95F9-0ABABA044631}"/>
              </a:ext>
            </a:extLst>
          </p:cNvPr>
          <p:cNvCxnSpPr/>
          <p:nvPr/>
        </p:nvCxnSpPr>
        <p:spPr>
          <a:xfrm>
            <a:off x="5781675" y="3114675"/>
            <a:ext cx="2556933" cy="20404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16EA5D7-115C-4EED-90DB-78C0D885DAE3}"/>
              </a:ext>
            </a:extLst>
          </p:cNvPr>
          <p:cNvSpPr txBox="1"/>
          <p:nvPr/>
        </p:nvSpPr>
        <p:spPr>
          <a:xfrm>
            <a:off x="8506884" y="48323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Suppression des textes cachés</a:t>
            </a:r>
            <a:endParaRPr lang="fr-FR" dirty="0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34106A-3B01-4D50-8049-3201BDFD6CEA}"/>
              </a:ext>
            </a:extLst>
          </p:cNvPr>
          <p:cNvSpPr txBox="1"/>
          <p:nvPr/>
        </p:nvSpPr>
        <p:spPr>
          <a:xfrm>
            <a:off x="1453091" y="5737225"/>
            <a:ext cx="92540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L'utilisation de texte ou de liens cachés dans votre contenu en vue de manipuler le classement dans les résultats de recherche Google peut être considérée comme une technique trompeuse et </a:t>
            </a:r>
            <a:r>
              <a:rPr lang="fr-FR">
                <a:ea typeface="+mn-lt"/>
                <a:cs typeface="+mn-lt"/>
              </a:rPr>
              <a:t>enfreint les consignes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9A89D-A455-4C8B-A266-468B9D29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accessiblity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B5422-501D-48B9-A4CE-6195EDDD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6534" cy="54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Photos texte 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3A8FE0-7619-4946-BD0A-4EE008ED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365113"/>
            <a:ext cx="4538133" cy="1475840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C00149-0160-40B0-9ABE-63BA0506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67" y="2417582"/>
            <a:ext cx="5054600" cy="1218502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8FC3967-498B-440A-8D0E-A33E3428A0D9}"/>
              </a:ext>
            </a:extLst>
          </p:cNvPr>
          <p:cNvCxnSpPr/>
          <p:nvPr/>
        </p:nvCxnSpPr>
        <p:spPr>
          <a:xfrm>
            <a:off x="4699000" y="2980267"/>
            <a:ext cx="159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C023E28-8E7F-4B6D-8299-FDB177902D79}"/>
              </a:ext>
            </a:extLst>
          </p:cNvPr>
          <p:cNvSpPr txBox="1"/>
          <p:nvPr/>
        </p:nvSpPr>
        <p:spPr>
          <a:xfrm>
            <a:off x="2538941" y="5087408"/>
            <a:ext cx="6239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ca n'est pas flagrant, mais j'ai changé la photo texte par du texte afin que le robot puisse correctement </a:t>
            </a:r>
            <a:r>
              <a:rPr lang="fr-FR"/>
              <a:t>le lire, il y en avait trois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05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22D24-7BFC-4E5B-B7FE-86F7AADD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accessibilty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691A0-7C44-4F73-AF2D-BF32C002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23534" cy="64293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Contraste et </a:t>
            </a:r>
            <a:r>
              <a:rPr lang="fr-FR">
                <a:cs typeface="Calibri" panose="020F0502020204030204"/>
              </a:rPr>
              <a:t>taille police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CCC5D7-0E89-418D-80C7-DF5E14EA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569267"/>
            <a:ext cx="4665133" cy="2701600"/>
          </a:xfrm>
          <a:prstGeom prst="rect">
            <a:avLst/>
          </a:prstGeom>
        </p:spPr>
      </p:pic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BD67D881-3493-4DAB-A658-C646D7F98DD1}"/>
              </a:ext>
            </a:extLst>
          </p:cNvPr>
          <p:cNvCxnSpPr/>
          <p:nvPr/>
        </p:nvCxnSpPr>
        <p:spPr>
          <a:xfrm>
            <a:off x="5537200" y="2980266"/>
            <a:ext cx="1016000" cy="9059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6" descr="Une image contenant texte, plaque&#10;&#10;Description générée automatiquement">
            <a:extLst>
              <a:ext uri="{FF2B5EF4-FFF2-40B4-BE49-F238E27FC236}">
                <a16:creationId xmlns:a16="http://schemas.microsoft.com/office/drawing/2014/main" id="{545E3154-938C-402A-855F-D24B517F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535483"/>
            <a:ext cx="3987800" cy="32941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30A9EE-B67C-4C3A-A6B7-3B5415D4C08D}"/>
              </a:ext>
            </a:extLst>
          </p:cNvPr>
          <p:cNvSpPr txBox="1"/>
          <p:nvPr/>
        </p:nvSpPr>
        <p:spPr>
          <a:xfrm>
            <a:off x="1810808" y="5485341"/>
            <a:ext cx="41063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Adapter le contraste pour une bonne visibilité qui respect les normes wcag, </a:t>
            </a:r>
            <a:r>
              <a:rPr lang="fr-FR">
                <a:ea typeface="+mn-lt"/>
                <a:cs typeface="+mn-lt"/>
              </a:rPr>
              <a:t>ainsi qu'adapter une bonne taille de police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64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14CE3-C256-48DE-B88A-005A2E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Seo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0419D-489B-44E7-AAE0-68234C05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4934" cy="575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Balises sémantique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1B77D-6066-43D7-BEC9-4364F604BCCF}"/>
              </a:ext>
            </a:extLst>
          </p:cNvPr>
          <p:cNvSpPr txBox="1"/>
          <p:nvPr/>
        </p:nvSpPr>
        <p:spPr>
          <a:xfrm>
            <a:off x="880533" y="245533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Il y avait un manque de balise semantique j'ai du ajouté les balises header, section, footer...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3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La chouette Agence</vt:lpstr>
      <vt:lpstr>Présentation PowerPoint</vt:lpstr>
      <vt:lpstr>SEO</vt:lpstr>
      <vt:lpstr>SEO </vt:lpstr>
      <vt:lpstr>Seo </vt:lpstr>
      <vt:lpstr>Accessiblity</vt:lpstr>
      <vt:lpstr>accessiblity</vt:lpstr>
      <vt:lpstr>accessibilty</vt:lpstr>
      <vt:lpstr>Seo </vt:lpstr>
      <vt:lpstr>Accessibility </vt:lpstr>
      <vt:lpstr>Seo </vt:lpstr>
      <vt:lpstr>Seo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492</cp:revision>
  <dcterms:created xsi:type="dcterms:W3CDTF">2021-08-26T11:53:38Z</dcterms:created>
  <dcterms:modified xsi:type="dcterms:W3CDTF">2021-10-13T16:17:14Z</dcterms:modified>
</cp:coreProperties>
</file>