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58" r:id="rId3"/>
    <p:sldId id="259" r:id="rId4"/>
    <p:sldId id="264" r:id="rId5"/>
    <p:sldId id="262" r:id="rId6"/>
    <p:sldId id="267" r:id="rId7"/>
    <p:sldId id="268" r:id="rId8"/>
    <p:sldId id="266"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CEF91-4E52-4727-8061-918317792647}" type="datetimeFigureOut">
              <a:rPr lang="en-IN" smtClean="0"/>
              <a:pPr/>
              <a:t>27/07/2019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CE948-A2FB-4448-BBCF-F7AA381B1E4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17CE948-A2FB-4448-BBCF-F7AA381B1E40}"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30E4B-1526-428D-A3A1-9FAF66CAA77A}" type="datetimeFigureOut">
              <a:rPr lang="en-IN" smtClean="0"/>
              <a:pPr/>
              <a:t>27/07/2019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0E4B-1526-428D-A3A1-9FAF66CAA77A}" type="datetimeFigureOut">
              <a:rPr lang="en-IN" smtClean="0"/>
              <a:pPr/>
              <a:t>27/07/2019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F29B4-EB75-4F3A-8D2E-8D600FC20F4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a:solidFill>
            <a:schemeClr val="tx2">
              <a:lumMod val="40000"/>
              <a:lumOff val="60000"/>
            </a:schemeClr>
          </a:solidFill>
          <a:ln>
            <a:solidFill>
              <a:schemeClr val="accent1"/>
            </a:solidFill>
          </a:ln>
        </p:spPr>
        <p:txBody>
          <a:bodyPr/>
          <a:lstStyle/>
          <a:p>
            <a:r>
              <a:rPr lang="en-US" b="1" u="sng" dirty="0" smtClean="0"/>
              <a:t>LOAN PREDICTION</a:t>
            </a:r>
            <a:endParaRPr lang="en-IN" b="1" u="sng" dirty="0"/>
          </a:p>
        </p:txBody>
      </p:sp>
      <p:sp>
        <p:nvSpPr>
          <p:cNvPr id="3" name="Content Placeholder 2"/>
          <p:cNvSpPr>
            <a:spLocks noGrp="1"/>
          </p:cNvSpPr>
          <p:nvPr>
            <p:ph idx="1"/>
          </p:nvPr>
        </p:nvSpPr>
        <p:spPr>
          <a:solidFill>
            <a:schemeClr val="tx2">
              <a:lumMod val="40000"/>
              <a:lumOff val="60000"/>
            </a:schemeClr>
          </a:solidFill>
        </p:spPr>
        <p:txBody>
          <a:bodyPr/>
          <a:lstStyle/>
          <a:p>
            <a:pPr>
              <a:buNone/>
            </a:pPr>
            <a:endParaRPr lang="en-US" dirty="0" smtClean="0"/>
          </a:p>
          <a:p>
            <a:r>
              <a:rPr lang="en-US" dirty="0" smtClean="0"/>
              <a:t> Introduction</a:t>
            </a:r>
          </a:p>
          <a:p>
            <a:r>
              <a:rPr lang="en-US" dirty="0"/>
              <a:t> </a:t>
            </a:r>
            <a:r>
              <a:rPr lang="en-US" dirty="0" smtClean="0"/>
              <a:t>Data understanding</a:t>
            </a:r>
          </a:p>
          <a:p>
            <a:r>
              <a:rPr lang="en-US" dirty="0" smtClean="0"/>
              <a:t> Data analysis</a:t>
            </a:r>
          </a:p>
          <a:p>
            <a:r>
              <a:rPr lang="en-US" dirty="0"/>
              <a:t> </a:t>
            </a:r>
            <a:r>
              <a:rPr lang="en-US" dirty="0" smtClean="0"/>
              <a:t>Analysis and modelling</a:t>
            </a:r>
          </a:p>
          <a:p>
            <a:r>
              <a:rPr lang="en-US" dirty="0" smtClean="0"/>
              <a:t> Summary of the project </a:t>
            </a:r>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539552" y="836712"/>
            <a:ext cx="7488832" cy="6186309"/>
          </a:xfrm>
          <a:prstGeom prst="rect">
            <a:avLst/>
          </a:prstGeom>
        </p:spPr>
        <p:txBody>
          <a:bodyPr wrap="square">
            <a:spAutoFit/>
          </a:bodyPr>
          <a:lstStyle/>
          <a:p>
            <a:r>
              <a:rPr lang="en-US" sz="3600" dirty="0"/>
              <a:t>B</a:t>
            </a:r>
            <a:r>
              <a:rPr lang="en-US" sz="3600" dirty="0" smtClean="0"/>
              <a:t>y using label encoder function()  I am plotting the different sub graphs by using the function sub plot which iam exporting from sea born library iam training the data set and am fitting the data .and performing test analysis on it finally iam applying logistic regression and decision tree to check the accuracy .depending on the best accuaracy iam choosing best suitable  method to choose the model</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COCLUSION</a:t>
            </a:r>
            <a:endParaRPr lang="en-IN" dirty="0"/>
          </a:p>
        </p:txBody>
      </p:sp>
      <p:sp>
        <p:nvSpPr>
          <p:cNvPr id="3" name="Content Placeholder 2"/>
          <p:cNvSpPr>
            <a:spLocks noGrp="1"/>
          </p:cNvSpPr>
          <p:nvPr>
            <p:ph idx="1"/>
          </p:nvPr>
        </p:nvSpPr>
        <p:spPr/>
        <p:txBody>
          <a:bodyPr>
            <a:normAutofit lnSpcReduction="10000"/>
          </a:bodyPr>
          <a:lstStyle/>
          <a:p>
            <a:r>
              <a:rPr lang="en-US" dirty="0" smtClean="0"/>
              <a:t>HOW CAN ORGANIZATION WILL BENEFIT??</a:t>
            </a:r>
          </a:p>
          <a:p>
            <a:r>
              <a:rPr lang="en-US" dirty="0" smtClean="0"/>
              <a:t>WHY I CHOOSEN THE DECISION TREE MODEL FOR THIS??  </a:t>
            </a:r>
          </a:p>
          <a:p>
            <a:r>
              <a:rPr lang="en-US" dirty="0" smtClean="0"/>
              <a:t>WHAT ARE  LEARNINGS FROM THE PROJECT?</a:t>
            </a:r>
          </a:p>
          <a:p>
            <a:endParaRPr lang="en-US" dirty="0" smtClean="0"/>
          </a:p>
          <a:p>
            <a:endParaRPr lang="en-US" dirty="0" smtClean="0"/>
          </a:p>
          <a:p>
            <a:endParaRPr lang="en-US" dirty="0"/>
          </a:p>
          <a:p>
            <a:pPr>
              <a:buNone/>
            </a:pPr>
            <a:r>
              <a:rPr lang="en-US" dirty="0"/>
              <a:t> </a:t>
            </a:r>
            <a:r>
              <a:rPr lang="en-US" dirty="0" smtClean="0"/>
              <a:t>                               THANK 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IN" b="1" u="sng" dirty="0"/>
          </a:p>
        </p:txBody>
      </p:sp>
      <p:sp>
        <p:nvSpPr>
          <p:cNvPr id="3" name="Content Placeholder 2"/>
          <p:cNvSpPr>
            <a:spLocks noGrp="1"/>
          </p:cNvSpPr>
          <p:nvPr>
            <p:ph idx="1"/>
          </p:nvPr>
        </p:nvSpPr>
        <p:spPr/>
        <p:txBody>
          <a:bodyPr>
            <a:normAutofit fontScale="92500" lnSpcReduction="10000"/>
          </a:bodyPr>
          <a:lstStyle/>
          <a:p>
            <a:r>
              <a:rPr lang="en-US" b="1" u="sng" dirty="0" smtClean="0"/>
              <a:t>Problem statement</a:t>
            </a:r>
            <a:r>
              <a:rPr lang="en-US" dirty="0" smtClean="0"/>
              <a:t>:-</a:t>
            </a:r>
          </a:p>
          <a:p>
            <a:r>
              <a:rPr lang="en-US" dirty="0" smtClean="0"/>
              <a:t>Here I need to predict the sanction of loan to </a:t>
            </a:r>
          </a:p>
          <a:p>
            <a:pPr>
              <a:buNone/>
            </a:pPr>
            <a:r>
              <a:rPr lang="en-US" dirty="0" smtClean="0"/>
              <a:t>    particular person by considering independent  </a:t>
            </a:r>
          </a:p>
          <a:p>
            <a:pPr>
              <a:buNone/>
            </a:pPr>
            <a:r>
              <a:rPr lang="en-US" dirty="0"/>
              <a:t> </a:t>
            </a:r>
            <a:r>
              <a:rPr lang="en-US" dirty="0" smtClean="0"/>
              <a:t>   variables .</a:t>
            </a:r>
          </a:p>
          <a:p>
            <a:pPr>
              <a:buNone/>
            </a:pPr>
            <a:r>
              <a:rPr lang="en-US" dirty="0" smtClean="0"/>
              <a:t>    In this  project the bank loan prediction is done by using either logistic regression or decision tree model</a:t>
            </a:r>
          </a:p>
          <a:p>
            <a:r>
              <a:rPr lang="en-US" dirty="0" smtClean="0"/>
              <a:t>Here iam considering 13 variables on which we are predicting the analysis</a:t>
            </a:r>
          </a:p>
          <a:p>
            <a:endParaRPr lang="en-US" dirty="0" smtClean="0"/>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DATA UNDERTSTANDING</a:t>
            </a:r>
            <a:endParaRPr lang="en-IN" b="1" u="sng" dirty="0"/>
          </a:p>
        </p:txBody>
      </p:sp>
      <p:sp>
        <p:nvSpPr>
          <p:cNvPr id="3" name="Content Placeholder 2"/>
          <p:cNvSpPr>
            <a:spLocks noGrp="1"/>
          </p:cNvSpPr>
          <p:nvPr>
            <p:ph idx="1"/>
          </p:nvPr>
        </p:nvSpPr>
        <p:spPr/>
        <p:txBody>
          <a:bodyPr>
            <a:normAutofit lnSpcReduction="10000"/>
          </a:bodyPr>
          <a:lstStyle/>
          <a:p>
            <a:r>
              <a:rPr lang="en-US" dirty="0" smtClean="0"/>
              <a:t>Iam considering gender,load id ,married status,education,self employed,applicants income,loan amount,credit history,dependent,</a:t>
            </a:r>
          </a:p>
          <a:p>
            <a:r>
              <a:rPr lang="en-US" dirty="0" smtClean="0"/>
              <a:t>Coapplicants income,loan amount term,property area,loan status as my attributes to this project</a:t>
            </a:r>
          </a:p>
          <a:p>
            <a:r>
              <a:rPr lang="en-US" dirty="0" smtClean="0"/>
              <a:t>Based on this attributes iam performing linear regression analysis and random forest analysis for this problem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a:t>
            </a:r>
            <a:r>
              <a:rPr lang="en-US" dirty="0" smtClean="0"/>
              <a:t> </a:t>
            </a:r>
            <a:endParaRPr lang="en-IN" dirty="0"/>
          </a:p>
        </p:txBody>
      </p:sp>
      <p:pic>
        <p:nvPicPr>
          <p:cNvPr id="4" name="Content Placeholder 3" descr="31.PNG"/>
          <p:cNvPicPr>
            <a:picLocks noGrp="1" noChangeAspect="1"/>
          </p:cNvPicPr>
          <p:nvPr>
            <p:ph idx="1"/>
          </p:nvPr>
        </p:nvPicPr>
        <p:blipFill>
          <a:blip r:embed="rId2" cstate="print"/>
          <a:stretch>
            <a:fillRect/>
          </a:stretch>
        </p:blipFill>
        <p:spPr>
          <a:xfrm>
            <a:off x="457200" y="1628800"/>
            <a:ext cx="8229600" cy="30243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Analysis and modelling</a:t>
            </a:r>
            <a:endParaRPr lang="en-IN" b="1" u="sng" dirty="0"/>
          </a:p>
        </p:txBody>
      </p:sp>
      <p:sp>
        <p:nvSpPr>
          <p:cNvPr id="3" name="Content Placeholder 2"/>
          <p:cNvSpPr>
            <a:spLocks noGrp="1"/>
          </p:cNvSpPr>
          <p:nvPr>
            <p:ph idx="1"/>
          </p:nvPr>
        </p:nvSpPr>
        <p:spPr/>
        <p:txBody>
          <a:bodyPr>
            <a:normAutofit fontScale="92500" lnSpcReduction="10000"/>
          </a:bodyPr>
          <a:lstStyle/>
          <a:p>
            <a:r>
              <a:rPr lang="en-US" dirty="0" smtClean="0"/>
              <a:t>Iam performing linear regression and random forest for the analysis iam taking x,y variables </a:t>
            </a:r>
            <a:r>
              <a:rPr lang="en-IN" dirty="0" smtClean="0"/>
              <a:t>  </a:t>
            </a:r>
          </a:p>
          <a:p>
            <a:r>
              <a:rPr lang="en-US" dirty="0" smtClean="0"/>
              <a:t>Where  y is always a target variable which we have to determine the accuaracy rate for this we training the data and testing it when we fit x and y variables in fit test iam getting accuracy rate of 0.81</a:t>
            </a:r>
          </a:p>
          <a:p>
            <a:r>
              <a:rPr lang="en-US" dirty="0" smtClean="0"/>
              <a:t>When performing random forest test iam getting accuracy rate of 0.82 so for me I will prefer random forest because  of betterment than other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51.PNG"/>
          <p:cNvPicPr>
            <a:picLocks noGrp="1" noChangeAspect="1"/>
          </p:cNvPicPr>
          <p:nvPr>
            <p:ph idx="1"/>
          </p:nvPr>
        </p:nvPicPr>
        <p:blipFill>
          <a:blip r:embed="rId2" cstate="print"/>
          <a:stretch>
            <a:fillRect/>
          </a:stretch>
        </p:blipFill>
        <p:spPr>
          <a:xfrm>
            <a:off x="457200" y="2376887"/>
            <a:ext cx="8229600" cy="29725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50.PNG"/>
          <p:cNvPicPr>
            <a:picLocks noGrp="1" noChangeAspect="1"/>
          </p:cNvPicPr>
          <p:nvPr>
            <p:ph idx="1"/>
          </p:nvPr>
        </p:nvPicPr>
        <p:blipFill>
          <a:blip r:embed="rId2" cstate="print"/>
          <a:stretch>
            <a:fillRect/>
          </a:stretch>
        </p:blipFill>
        <p:spPr>
          <a:xfrm>
            <a:off x="457200" y="2114296"/>
            <a:ext cx="8229600" cy="349777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onnector 2"/>
          <p:cNvSpPr/>
          <p:nvPr/>
        </p:nvSpPr>
        <p:spPr>
          <a:xfrm>
            <a:off x="3419872" y="836712"/>
            <a:ext cx="2088232" cy="15841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a:t>
            </a:r>
            <a:endParaRPr lang="en-IN" dirty="0"/>
          </a:p>
        </p:txBody>
      </p:sp>
      <p:sp>
        <p:nvSpPr>
          <p:cNvPr id="4" name="Down Arrow 3"/>
          <p:cNvSpPr/>
          <p:nvPr/>
        </p:nvSpPr>
        <p:spPr>
          <a:xfrm>
            <a:off x="4211960" y="2420888"/>
            <a:ext cx="261743"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4427984" y="3284984"/>
            <a:ext cx="26642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p:cNvSpPr/>
          <p:nvPr/>
        </p:nvSpPr>
        <p:spPr>
          <a:xfrm>
            <a:off x="2051720" y="3284984"/>
            <a:ext cx="23042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5536" y="2924944"/>
            <a:ext cx="194421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IN" dirty="0"/>
          </a:p>
        </p:txBody>
      </p:sp>
      <p:sp>
        <p:nvSpPr>
          <p:cNvPr id="11" name="Rectangle 10"/>
          <p:cNvSpPr/>
          <p:nvPr/>
        </p:nvSpPr>
        <p:spPr>
          <a:xfrm>
            <a:off x="6372200" y="2924944"/>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a:t>
            </a:r>
          </a:p>
          <a:p>
            <a:pPr algn="ctr"/>
            <a:r>
              <a:rPr lang="en-US" dirty="0" smtClean="0"/>
              <a:t>MODEL</a:t>
            </a:r>
            <a:endParaRPr lang="en-IN" dirty="0"/>
          </a:p>
        </p:txBody>
      </p:sp>
      <p:sp>
        <p:nvSpPr>
          <p:cNvPr id="12" name="Down Arrow 11"/>
          <p:cNvSpPr/>
          <p:nvPr/>
        </p:nvSpPr>
        <p:spPr>
          <a:xfrm>
            <a:off x="1115616" y="3933056"/>
            <a:ext cx="216024" cy="1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092280" y="3933056"/>
            <a:ext cx="216024"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1043608" y="5661248"/>
            <a:ext cx="2181495" cy="369332"/>
          </a:xfrm>
          <a:prstGeom prst="rect">
            <a:avLst/>
          </a:prstGeom>
          <a:noFill/>
        </p:spPr>
        <p:txBody>
          <a:bodyPr wrap="none" rtlCol="0">
            <a:spAutoFit/>
          </a:bodyPr>
          <a:lstStyle/>
          <a:p>
            <a:r>
              <a:rPr lang="en-US" dirty="0" smtClean="0"/>
              <a:t>ACCURACY RATE 0.81</a:t>
            </a:r>
            <a:endParaRPr lang="en-IN" dirty="0"/>
          </a:p>
        </p:txBody>
      </p:sp>
      <p:sp>
        <p:nvSpPr>
          <p:cNvPr id="17" name="TextBox 16"/>
          <p:cNvSpPr txBox="1"/>
          <p:nvPr/>
        </p:nvSpPr>
        <p:spPr>
          <a:xfrm>
            <a:off x="6084168" y="5589240"/>
            <a:ext cx="2016224" cy="646331"/>
          </a:xfrm>
          <a:prstGeom prst="rect">
            <a:avLst/>
          </a:prstGeom>
          <a:noFill/>
        </p:spPr>
        <p:txBody>
          <a:bodyPr wrap="square" rtlCol="0">
            <a:spAutoFit/>
          </a:bodyPr>
          <a:lstStyle/>
          <a:p>
            <a:r>
              <a:rPr lang="en-US" dirty="0" smtClean="0"/>
              <a:t>ACCURACY RATE 0.82</a:t>
            </a:r>
            <a:endParaRPr lang="en-IN" dirty="0"/>
          </a:p>
        </p:txBody>
      </p:sp>
      <p:sp>
        <p:nvSpPr>
          <p:cNvPr id="18" name="TextBox 17"/>
          <p:cNvSpPr txBox="1"/>
          <p:nvPr/>
        </p:nvSpPr>
        <p:spPr>
          <a:xfrm>
            <a:off x="6156176" y="548680"/>
            <a:ext cx="3145285" cy="1200329"/>
          </a:xfrm>
          <a:prstGeom prst="rect">
            <a:avLst/>
          </a:prstGeom>
          <a:noFill/>
        </p:spPr>
        <p:txBody>
          <a:bodyPr wrap="none" rtlCol="0">
            <a:spAutoFit/>
          </a:bodyPr>
          <a:lstStyle/>
          <a:p>
            <a:r>
              <a:rPr lang="en-US" dirty="0" smtClean="0"/>
              <a:t>AGE</a:t>
            </a:r>
          </a:p>
          <a:p>
            <a:r>
              <a:rPr lang="en-US" dirty="0" smtClean="0"/>
              <a:t>GENDER</a:t>
            </a:r>
          </a:p>
          <a:p>
            <a:r>
              <a:rPr lang="en-US" dirty="0" smtClean="0"/>
              <a:t>LOAN ID</a:t>
            </a:r>
          </a:p>
          <a:p>
            <a:r>
              <a:rPr lang="en-US" dirty="0" smtClean="0"/>
              <a:t>EDUCATION BACK GROUND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Summary</a:t>
            </a:r>
            <a:endParaRPr lang="en-IN" b="1" u="sng" dirty="0"/>
          </a:p>
        </p:txBody>
      </p:sp>
      <p:sp>
        <p:nvSpPr>
          <p:cNvPr id="3" name="Content Placeholder 2"/>
          <p:cNvSpPr>
            <a:spLocks noGrp="1"/>
          </p:cNvSpPr>
          <p:nvPr>
            <p:ph idx="1"/>
          </p:nvPr>
        </p:nvSpPr>
        <p:spPr/>
        <p:txBody>
          <a:bodyPr>
            <a:normAutofit/>
          </a:bodyPr>
          <a:lstStyle/>
          <a:p>
            <a:r>
              <a:rPr lang="en-US" dirty="0" smtClean="0"/>
              <a:t>I am importing fuctions from the different libraries such as pandas,numpy.etcand now by considering all attributes.iam reading the data from particular location . iam performing different functions like head(),describe(), on it.here some of the functions are in the categorical values and iam converting them in to the numerical values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368</Words>
  <Application>Microsoft Office PowerPoint</Application>
  <PresentationFormat>On-screen Show (4:3)</PresentationFormat>
  <Paragraphs>45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LOAN PREDICTION</vt:lpstr>
      <vt:lpstr>INTRODUCTION</vt:lpstr>
      <vt:lpstr>DATA UNDERTSTANDING</vt:lpstr>
      <vt:lpstr>ATTRIBUTES </vt:lpstr>
      <vt:lpstr>Analysis and modelling</vt:lpstr>
      <vt:lpstr>Slide 6</vt:lpstr>
      <vt:lpstr>Slide 7</vt:lpstr>
      <vt:lpstr>Slide 8</vt:lpstr>
      <vt:lpstr>Summary</vt:lpstr>
      <vt:lpstr>Slide 10</vt:lpstr>
      <vt:lpstr>COCLUSION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prashanth</dc:creator>
  <cp:lastModifiedBy>prashanth</cp:lastModifiedBy>
  <cp:revision>53</cp:revision>
  <dcterms:created xsi:type="dcterms:W3CDTF">2019-07-26T15:49:02Z</dcterms:created>
  <dcterms:modified xsi:type="dcterms:W3CDTF">2019-07-27T09:45:48Z</dcterms:modified>
</cp:coreProperties>
</file>