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i0kS1/7DvSs1OihlUM+wh921T6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300" cy="4681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466131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466131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498187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498187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817975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645285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52262"/>
            <a:ext cx="35976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677341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54600" y="5106290"/>
            <a:ext cx="42633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b="0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what to limit to only for 1 year.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b="0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only be looking at reducing maintenance expenditures.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4668375" y="1887725"/>
            <a:ext cx="42633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Equipment Wear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b="0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Maintenance logs are indicating ‘excess wear’ and is responsible for at least 80% of our work requests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b="0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Can’t cut more than the recommended OEM limit of one maintenance event at every 50,000 tons of iron ore processed (OEM guide states that they meant to be maintained every 3 years)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Resistance 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b="0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reliability engineering team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Possible Needs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b="0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cost to maintain each ore crushers and equipment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6633337" y="6372018"/>
            <a:ext cx="432000" cy="205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7028512" y="6361311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7452320" y="6350604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7846662" y="6355681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8245692" y="6350604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4668375" y="3754892"/>
            <a:ext cx="43944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Chanel Adams </a:t>
            </a:r>
            <a:r>
              <a:rPr b="0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Reliability Engineer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Jonas Richards </a:t>
            </a:r>
            <a:r>
              <a:rPr b="0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Asset Integrity Manager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Jane Steere </a:t>
            </a:r>
            <a:r>
              <a:rPr b="0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Principal Maintenance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Fargo Williams </a:t>
            </a:r>
            <a:r>
              <a:rPr b="0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Change Manager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Bruce Banner </a:t>
            </a:r>
            <a:r>
              <a:rPr b="0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Maintenance SME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Tara Starr </a:t>
            </a:r>
            <a:r>
              <a:rPr b="0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Maintenance SME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4587400" y="4963365"/>
            <a:ext cx="4324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Data Source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b="1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SAP</a:t>
            </a:r>
            <a:r>
              <a:rPr b="0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current data on equipment logs and work order requests, for maintenance on ore crushers and equipment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b="1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Historian </a:t>
            </a:r>
            <a:r>
              <a:rPr b="0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data on how many tonnes of Iron Ore, processed with ore crushers.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r>
              <a:rPr b="0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b="1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Ellipse</a:t>
            </a:r>
            <a:r>
              <a:rPr b="0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data on old work orders for equipment, before upgrade to SAP.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b="1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T3000 DCS</a:t>
            </a:r>
            <a:r>
              <a:rPr b="0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raw vibrations, temperature, and humidity 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b="1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Ore Crusher System Map</a:t>
            </a:r>
            <a:r>
              <a:rPr b="0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 map outlining high-level process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143063" y="1920092"/>
            <a:ext cx="43245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0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 Mining is a global iron ore mining company. While, Iron demand increased around the world cause market prices have increase significantly to $110 per ton of iron ore. To serve the markets demand, Monalco has been investing heavily in operating technologies such as ore-crushers, creating an increase in maintenance, to maximize production of iron ore. However, now with an increased market supply, demand drops and prices have now shifted downwards, averaging $55/ton. The Work Orders for the last year indicate we spent $30M for 2018 on ore crusher maintenance with this forecast to rise to $45M for 2019. In response market conditions, Monalco's management has decided to focus on cutting costs, particularly maintenance expenditure, to limit the impact on the profitability.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t/>
            </a:r>
            <a:endParaRPr b="1" i="0" sz="1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143100" y="514150"/>
            <a:ext cx="7645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AU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Monalco maintain profitability as the price of iron ore drops towards current operating breakeven through reducing the annual </a:t>
            </a:r>
            <a:r>
              <a:rPr b="1" lang="en-AU" sz="1300"/>
              <a:t>maintenance</a:t>
            </a:r>
            <a:r>
              <a:rPr b="1" i="0" lang="en-AU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expenditure by 20% over the next year?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54600" y="3754889"/>
            <a:ext cx="426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b="0" i="0" lang="en-A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for this project is a clear set of stet to reduce the maintenance expenditure by 20%  within a year to maintain profitability.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</cp:coreProperties>
</file>