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559" r:id="rId2"/>
  </p:sldIdLst>
  <p:sldSz cx="18288000" cy="10287000"/>
  <p:notesSz cx="10287000" cy="18288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마켓 산스 Bold" panose="02000000000000000000" pitchFamily="2" charset="-128"/>
      <p:regular r:id="rId8"/>
      <p:bold r:id="rId9"/>
    </p:embeddedFont>
    <p:embeddedFont>
      <p:font typeface="G마켓 산스 Medium" panose="02000000000000000000" pitchFamily="2" charset="-128"/>
      <p:regular r:id="rId10"/>
    </p:embeddedFont>
    <p:embeddedFont>
      <p:font typeface="Gmarket Sans Bold" panose="02000000000000000000" pitchFamily="2" charset="-128"/>
      <p:bold r:id="rId11"/>
    </p:embeddedFont>
    <p:embeddedFont>
      <p:font typeface="Gmarket Sans Medium" panose="02000000000000000000" pitchFamily="2" charset="-128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C96"/>
    <a:srgbClr val="0011FF"/>
    <a:srgbClr val="CCFF99"/>
    <a:srgbClr val="F0F2FA"/>
    <a:srgbClr val="C2C9E8"/>
    <a:srgbClr val="E6E4E0"/>
    <a:srgbClr val="ECEEF8"/>
    <a:srgbClr val="4E6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1" autoAdjust="0"/>
    <p:restoredTop sz="95838"/>
  </p:normalViewPr>
  <p:slideViewPr>
    <p:cSldViewPr>
      <p:cViewPr varScale="1">
        <p:scale>
          <a:sx n="100" d="100"/>
          <a:sy n="100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EB896D12-9EF6-426A-B577-193EC82E931E}" type="datetimeFigureOut">
              <a:rPr lang="ko-KR" altLang="en-US" smtClean="0"/>
              <a:pPr/>
              <a:t>2023. 5. 25.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fld id="{D722CE5C-8065-46BB-8EB8-1727FC51A8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6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G마켓 산스 Medium" panose="02000000000000000000" pitchFamily="50" charset="-127"/>
        <a:ea typeface="G마켓 산스 Medium" panose="02000000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1C7974F-1A1E-38E9-3B8C-01F40F999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t="35405" r="56213" b="38712"/>
          <a:stretch/>
        </p:blipFill>
        <p:spPr bwMode="auto">
          <a:xfrm>
            <a:off x="8906291" y="5740743"/>
            <a:ext cx="1371600" cy="115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27E6D5-26FD-7449-967A-D9C85F39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3" y="1457790"/>
            <a:ext cx="11752171" cy="11752171"/>
          </a:xfrm>
          <a:prstGeom prst="rect">
            <a:avLst/>
          </a:prstGeom>
        </p:spPr>
      </p:pic>
      <p:sp>
        <p:nvSpPr>
          <p:cNvPr id="15" name="Object 8">
            <a:extLst>
              <a:ext uri="{FF2B5EF4-FFF2-40B4-BE49-F238E27FC236}">
                <a16:creationId xmlns:a16="http://schemas.microsoft.com/office/drawing/2014/main" id="{3E133BED-B982-4B41-B2AF-99B842468031}"/>
              </a:ext>
            </a:extLst>
          </p:cNvPr>
          <p:cNvSpPr txBox="1"/>
          <p:nvPr/>
        </p:nvSpPr>
        <p:spPr>
          <a:xfrm>
            <a:off x="914400" y="868859"/>
            <a:ext cx="1362189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dirty="0">
                <a:solidFill>
                  <a:srgbClr val="3A4C9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Gong Gothic Bold" pitchFamily="34" charset="0"/>
              </a:rPr>
              <a:t>01 </a:t>
            </a:r>
            <a:r>
              <a:rPr lang="ko-KR" altLang="en-US" sz="4400" dirty="0">
                <a:solidFill>
                  <a:srgbClr val="3A4C9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Gong Gothic Bold" pitchFamily="34" charset="0"/>
              </a:rPr>
              <a:t>인공지능 기술을 활용한 어플리케이션 구현</a:t>
            </a:r>
            <a:endParaRPr lang="en-US" altLang="ko-Kore-KR" sz="1200" dirty="0">
              <a:solidFill>
                <a:srgbClr val="3A4C96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9AE90E8F-ADFA-4595-9F71-2C23204C90B2}"/>
              </a:ext>
            </a:extLst>
          </p:cNvPr>
          <p:cNvGrpSpPr/>
          <p:nvPr/>
        </p:nvGrpSpPr>
        <p:grpSpPr>
          <a:xfrm>
            <a:off x="1014606" y="726093"/>
            <a:ext cx="16358994" cy="48163"/>
            <a:chOff x="792607" y="1313343"/>
            <a:chExt cx="16763122" cy="74007"/>
          </a:xfrm>
        </p:grpSpPr>
        <p:grpSp>
          <p:nvGrpSpPr>
            <p:cNvPr id="30" name="그룹 1002">
              <a:extLst>
                <a:ext uri="{FF2B5EF4-FFF2-40B4-BE49-F238E27FC236}">
                  <a16:creationId xmlns:a16="http://schemas.microsoft.com/office/drawing/2014/main" id="{C0F71C39-F497-4E7D-9703-B2CCFD65673B}"/>
                </a:ext>
              </a:extLst>
            </p:cNvPr>
            <p:cNvGrpSpPr/>
            <p:nvPr/>
          </p:nvGrpSpPr>
          <p:grpSpPr>
            <a:xfrm>
              <a:off x="792607" y="1342860"/>
              <a:ext cx="16763122" cy="20987"/>
              <a:chOff x="792607" y="1342860"/>
              <a:chExt cx="16763122" cy="20987"/>
            </a:xfrm>
          </p:grpSpPr>
          <p:pic>
            <p:nvPicPr>
              <p:cNvPr id="50" name="Object 4">
                <a:extLst>
                  <a:ext uri="{FF2B5EF4-FFF2-40B4-BE49-F238E27FC236}">
                    <a16:creationId xmlns:a16="http://schemas.microsoft.com/office/drawing/2014/main" id="{203DFB75-AABF-42DD-A0AF-C9755A755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2607" y="1342860"/>
                <a:ext cx="16763122" cy="20987"/>
              </a:xfrm>
              <a:prstGeom prst="rect">
                <a:avLst/>
              </a:prstGeom>
            </p:spPr>
          </p:pic>
        </p:grpSp>
        <p:grpSp>
          <p:nvGrpSpPr>
            <p:cNvPr id="44" name="그룹 1003">
              <a:extLst>
                <a:ext uri="{FF2B5EF4-FFF2-40B4-BE49-F238E27FC236}">
                  <a16:creationId xmlns:a16="http://schemas.microsoft.com/office/drawing/2014/main" id="{67F7E6F4-3A45-40FD-A178-B19D36150721}"/>
                </a:ext>
              </a:extLst>
            </p:cNvPr>
            <p:cNvGrpSpPr/>
            <p:nvPr/>
          </p:nvGrpSpPr>
          <p:grpSpPr>
            <a:xfrm>
              <a:off x="792607" y="1313343"/>
              <a:ext cx="5734094" cy="74007"/>
              <a:chOff x="792607" y="1313343"/>
              <a:chExt cx="5734094" cy="74007"/>
            </a:xfrm>
          </p:grpSpPr>
          <p:pic>
            <p:nvPicPr>
              <p:cNvPr id="49" name="Object 7">
                <a:extLst>
                  <a:ext uri="{FF2B5EF4-FFF2-40B4-BE49-F238E27FC236}">
                    <a16:creationId xmlns:a16="http://schemas.microsoft.com/office/drawing/2014/main" id="{DE9FDAB6-D1A4-4C26-BAF0-9AF8ECC1F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2607" y="1313343"/>
                <a:ext cx="5734094" cy="74007"/>
              </a:xfrm>
              <a:prstGeom prst="rect">
                <a:avLst/>
              </a:prstGeom>
            </p:spPr>
          </p:pic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8D2FFA4-21D5-4D7B-A95E-289A19244AA1}"/>
              </a:ext>
            </a:extLst>
          </p:cNvPr>
          <p:cNvSpPr txBox="1"/>
          <p:nvPr/>
        </p:nvSpPr>
        <p:spPr>
          <a:xfrm>
            <a:off x="952500" y="31728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C93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강의개요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1FC80B4-F2F4-24A7-6963-CD56E9AC4907}"/>
              </a:ext>
            </a:extLst>
          </p:cNvPr>
          <p:cNvSpPr txBox="1"/>
          <p:nvPr/>
        </p:nvSpPr>
        <p:spPr>
          <a:xfrm>
            <a:off x="1480810" y="1816578"/>
            <a:ext cx="15511790" cy="7601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Autofit/>
          </a:bodyPr>
          <a:lstStyle/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kern="0" dirty="0"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 </a:t>
            </a:r>
            <a:r>
              <a:rPr lang="ko-KR" altLang="en-US" sz="2800" kern="0" dirty="0">
                <a:solidFill>
                  <a:srgbClr val="FF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제안하는</a:t>
            </a:r>
            <a:r>
              <a:rPr lang="ko-KR" altLang="en-US" sz="2800" kern="0" dirty="0"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 전체 시스템 구성</a:t>
            </a:r>
            <a:endParaRPr lang="en-US" altLang="ko-KR" kern="0" dirty="0">
              <a:solidFill>
                <a:srgbClr val="57565A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pple SD 산돌고딕 Neo 세미볼드체"/>
            </a:endParaRPr>
          </a:p>
        </p:txBody>
      </p:sp>
      <p:pic>
        <p:nvPicPr>
          <p:cNvPr id="21" name="Picture 2" descr="GCP에 대한 이미지 검색결과">
            <a:extLst>
              <a:ext uri="{FF2B5EF4-FFF2-40B4-BE49-F238E27FC236}">
                <a16:creationId xmlns:a16="http://schemas.microsoft.com/office/drawing/2014/main" id="{6778B07A-752F-7148-AF57-C83E4CF1A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75" y="5366009"/>
            <a:ext cx="1683859" cy="103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98D5E8-8BE0-3744-B52A-57EEDB570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428" y="3523284"/>
            <a:ext cx="2971800" cy="12358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0FE5C29D-680D-994B-BAF6-6D5028DF34EF}"/>
              </a:ext>
            </a:extLst>
          </p:cNvPr>
          <p:cNvGrpSpPr/>
          <p:nvPr/>
        </p:nvGrpSpPr>
        <p:grpSpPr>
          <a:xfrm rot="14859873" flipH="1">
            <a:off x="2354328" y="5590716"/>
            <a:ext cx="1963589" cy="427171"/>
            <a:chOff x="2968977" y="5848589"/>
            <a:chExt cx="1831595" cy="961149"/>
          </a:xfrm>
        </p:grpSpPr>
        <p:pic>
          <p:nvPicPr>
            <p:cNvPr id="27" name="Object 14">
              <a:extLst>
                <a:ext uri="{FF2B5EF4-FFF2-40B4-BE49-F238E27FC236}">
                  <a16:creationId xmlns:a16="http://schemas.microsoft.com/office/drawing/2014/main" id="{FB269E05-91D2-1E49-A52A-D28597F52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8977" y="5848589"/>
              <a:ext cx="1831595" cy="961149"/>
            </a:xfrm>
            <a:prstGeom prst="rect">
              <a:avLst/>
            </a:prstGeom>
          </p:spPr>
        </p:pic>
      </p:grp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4A3C4BDA-1E56-D64B-AD94-3D06BC092DFB}"/>
              </a:ext>
            </a:extLst>
          </p:cNvPr>
          <p:cNvSpPr txBox="1"/>
          <p:nvPr/>
        </p:nvSpPr>
        <p:spPr>
          <a:xfrm>
            <a:off x="1721264" y="5385401"/>
            <a:ext cx="1141342" cy="83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 fontScale="92500" lnSpcReduction="20000"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kern="0" dirty="0">
                <a:solidFill>
                  <a:srgbClr val="57565A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실시간 </a:t>
            </a:r>
            <a:endParaRPr lang="en-US" altLang="ko-KR" sz="2400" b="1" kern="0" dirty="0">
              <a:solidFill>
                <a:srgbClr val="57565A"/>
              </a:solidFill>
              <a:latin typeface="Gmarket Sans Medium" panose="02000000000000000000" pitchFamily="2" charset="-128"/>
              <a:ea typeface="Gmarket Sans Medium" panose="02000000000000000000" pitchFamily="2" charset="-128"/>
              <a:sym typeface="Apple SD 산돌고딕 Neo 세미볼드체"/>
            </a:endParaRPr>
          </a:p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kern="0" dirty="0">
                <a:solidFill>
                  <a:srgbClr val="57565A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뉴스 </a:t>
            </a:r>
            <a:r>
              <a:rPr lang="ko-KR" altLang="en-US" sz="2400" b="1" kern="0" dirty="0" err="1">
                <a:solidFill>
                  <a:srgbClr val="57565A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크롤링</a:t>
            </a:r>
            <a:endParaRPr kumimoji="0" lang="ko-KR" altLang="en-US" sz="2400" b="1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Gmarket Sans Medium" panose="02000000000000000000" pitchFamily="2" charset="-128"/>
              <a:ea typeface="Gmarket Sans Medium" panose="02000000000000000000" pitchFamily="2" charset="-128"/>
              <a:sym typeface="Apple SD 산돌고딕 Neo 세미볼드체"/>
            </a:endParaRPr>
          </a:p>
        </p:txBody>
      </p:sp>
      <p:sp>
        <p:nvSpPr>
          <p:cNvPr id="31" name="텍스트 상자 15">
            <a:extLst>
              <a:ext uri="{FF2B5EF4-FFF2-40B4-BE49-F238E27FC236}">
                <a16:creationId xmlns:a16="http://schemas.microsoft.com/office/drawing/2014/main" id="{0DBB067B-F4F9-3446-B8B2-78E3C2CFB91D}"/>
              </a:ext>
            </a:extLst>
          </p:cNvPr>
          <p:cNvSpPr txBox="1"/>
          <p:nvPr/>
        </p:nvSpPr>
        <p:spPr>
          <a:xfrm>
            <a:off x="5037041" y="4622430"/>
            <a:ext cx="851643" cy="789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 fontScale="85000" lnSpcReduction="20000"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실시간 주가 </a:t>
            </a:r>
            <a:endParaRPr kumimoji="0" lang="en-US" altLang="ko-KR" sz="2400" b="1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Gmarket Sans Medium" panose="02000000000000000000" pitchFamily="2" charset="-128"/>
              <a:ea typeface="Gmarket Sans Medium" panose="02000000000000000000" pitchFamily="2" charset="-128"/>
              <a:sym typeface="Apple SD 산돌고딕 Neo 세미볼드체"/>
            </a:endParaRPr>
          </a:p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u="none" strike="noStrike" kern="0" cap="none" spc="0" normalizeH="0" baseline="0" noProof="0" dirty="0" err="1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크롤링</a:t>
            </a:r>
            <a:endParaRPr kumimoji="0" lang="ko-KR" altLang="en-US" sz="2400" b="1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Gmarket Sans Medium" panose="02000000000000000000" pitchFamily="2" charset="-128"/>
              <a:ea typeface="Gmarket Sans Medium" panose="02000000000000000000" pitchFamily="2" charset="-128"/>
              <a:sym typeface="Apple SD 산돌고딕 Neo 세미볼드체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4362A-AA4B-A148-BC1F-4E0AC3385A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3030" y="3523284"/>
            <a:ext cx="1512083" cy="15637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32" name="그룹 1005">
            <a:extLst>
              <a:ext uri="{FF2B5EF4-FFF2-40B4-BE49-F238E27FC236}">
                <a16:creationId xmlns:a16="http://schemas.microsoft.com/office/drawing/2014/main" id="{CD069C73-1412-E24D-A42A-6D9A82725C24}"/>
              </a:ext>
            </a:extLst>
          </p:cNvPr>
          <p:cNvGrpSpPr/>
          <p:nvPr/>
        </p:nvGrpSpPr>
        <p:grpSpPr>
          <a:xfrm rot="18740057" flipH="1" flipV="1">
            <a:off x="4725671" y="5680832"/>
            <a:ext cx="2270300" cy="489286"/>
            <a:chOff x="2968977" y="5848589"/>
            <a:chExt cx="1831595" cy="961149"/>
          </a:xfrm>
        </p:grpSpPr>
        <p:pic>
          <p:nvPicPr>
            <p:cNvPr id="33" name="Object 14">
              <a:extLst>
                <a:ext uri="{FF2B5EF4-FFF2-40B4-BE49-F238E27FC236}">
                  <a16:creationId xmlns:a16="http://schemas.microsoft.com/office/drawing/2014/main" id="{690C12BE-64BD-D84B-B32A-B9F54B4CB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8977" y="5848589"/>
              <a:ext cx="1831595" cy="961149"/>
            </a:xfrm>
            <a:prstGeom prst="rect">
              <a:avLst/>
            </a:prstGeom>
          </p:spPr>
        </p:pic>
      </p:grpSp>
      <p:sp>
        <p:nvSpPr>
          <p:cNvPr id="34" name="텍스트 상자 15">
            <a:extLst>
              <a:ext uri="{FF2B5EF4-FFF2-40B4-BE49-F238E27FC236}">
                <a16:creationId xmlns:a16="http://schemas.microsoft.com/office/drawing/2014/main" id="{248477BF-8FCA-4C4A-B34B-00E2632F3A76}"/>
              </a:ext>
            </a:extLst>
          </p:cNvPr>
          <p:cNvSpPr txBox="1"/>
          <p:nvPr/>
        </p:nvSpPr>
        <p:spPr>
          <a:xfrm>
            <a:off x="6162134" y="8039826"/>
            <a:ext cx="2310465" cy="789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 fontScale="92500" lnSpcReduction="20000"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LSTM</a:t>
            </a:r>
            <a:r>
              <a:rPr kumimoji="0" lang="ko-KR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기반</a:t>
            </a:r>
            <a:br>
              <a:rPr kumimoji="0" lang="en-US" altLang="ko-KR" sz="2400" b="1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</a:br>
            <a:r>
              <a:rPr kumimoji="0" lang="ko-KR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주가예측 모델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4259C76-DE59-DB4C-A32B-40C0D4F50F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94" y="6818840"/>
            <a:ext cx="1355779" cy="135577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6BF09CC-0190-5F4D-88C6-B8061C0183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67" y="6907050"/>
            <a:ext cx="1128961" cy="1128961"/>
          </a:xfrm>
          <a:prstGeom prst="rect">
            <a:avLst/>
          </a:prstGeom>
        </p:spPr>
      </p:pic>
      <p:sp>
        <p:nvSpPr>
          <p:cNvPr id="6" name="왼쪽/오른쪽 화살표[L] 5">
            <a:extLst>
              <a:ext uri="{FF2B5EF4-FFF2-40B4-BE49-F238E27FC236}">
                <a16:creationId xmlns:a16="http://schemas.microsoft.com/office/drawing/2014/main" id="{61EBF1F3-5C43-BD4A-9D14-635B8F266A7D}"/>
              </a:ext>
            </a:extLst>
          </p:cNvPr>
          <p:cNvSpPr/>
          <p:nvPr/>
        </p:nvSpPr>
        <p:spPr>
          <a:xfrm>
            <a:off x="5281842" y="7485413"/>
            <a:ext cx="928533" cy="17421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39" name="텍스트 상자 15">
            <a:extLst>
              <a:ext uri="{FF2B5EF4-FFF2-40B4-BE49-F238E27FC236}">
                <a16:creationId xmlns:a16="http://schemas.microsoft.com/office/drawing/2014/main" id="{81B47EF3-4CD4-AB4C-BC9E-9AFC68BDDEDE}"/>
              </a:ext>
            </a:extLst>
          </p:cNvPr>
          <p:cNvSpPr txBox="1"/>
          <p:nvPr/>
        </p:nvSpPr>
        <p:spPr>
          <a:xfrm>
            <a:off x="4307630" y="8194990"/>
            <a:ext cx="729412" cy="634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rmAutofit/>
          </a:bodyPr>
          <a:lstStyle/>
          <a:p>
            <a:pPr marL="0" marR="0" indent="0" algn="l" defTabSz="5842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kern="0" dirty="0">
                <a:solidFill>
                  <a:srgbClr val="57565A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DB</a:t>
            </a:r>
            <a:endParaRPr kumimoji="0" lang="ko-KR" altLang="en-US" sz="2400" b="1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Gmarket Sans Medium" panose="02000000000000000000" pitchFamily="2" charset="-128"/>
              <a:ea typeface="Gmarket Sans Medium" panose="02000000000000000000" pitchFamily="2" charset="-128"/>
              <a:sym typeface="Apple SD 산돌고딕 Neo 세미볼드체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150D7CC-D4CD-0865-3290-839356B7C799}"/>
              </a:ext>
            </a:extLst>
          </p:cNvPr>
          <p:cNvSpPr txBox="1"/>
          <p:nvPr/>
        </p:nvSpPr>
        <p:spPr>
          <a:xfrm>
            <a:off x="8776293" y="2457263"/>
            <a:ext cx="5425031" cy="3756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400" tIns="50800" rIns="50800" bIns="50800" rtlCol="0">
            <a:noAutofit/>
          </a:bodyPr>
          <a:lstStyle/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kern="0" dirty="0"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 Server-side</a:t>
            </a:r>
          </a:p>
          <a:p>
            <a:pPr marL="673200" lvl="1" indent="-180000" defTabSz="432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kern="0" dirty="0"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DB:</a:t>
            </a:r>
            <a:r>
              <a:rPr lang="ko-KR" altLang="en-US" sz="2000" kern="0" dirty="0"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 </a:t>
            </a:r>
            <a:r>
              <a:rPr lang="en-US" altLang="ko-KR" sz="2000" kern="0" dirty="0"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MariaDB</a:t>
            </a:r>
          </a:p>
          <a:p>
            <a:pPr marL="673200" lvl="1" indent="-180000" defTabSz="432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57565A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AI Model: RNN</a:t>
            </a:r>
          </a:p>
          <a:p>
            <a:pPr marL="216000" indent="-180000" defTabSz="4320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57565A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 Client</a:t>
            </a:r>
          </a:p>
          <a:p>
            <a:pPr marL="673200" lvl="1" indent="-180000" defTabSz="432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57565A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KAKAO Talk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7ACCD-68BB-8577-936D-47ECF434C841}"/>
              </a:ext>
            </a:extLst>
          </p:cNvPr>
          <p:cNvSpPr txBox="1"/>
          <p:nvPr/>
        </p:nvSpPr>
        <p:spPr>
          <a:xfrm>
            <a:off x="8607388" y="2163272"/>
            <a:ext cx="5428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kern="0" dirty="0">
                <a:latin typeface="Gmarket Sans Medium" panose="02000000000000000000" pitchFamily="2" charset="-128"/>
                <a:ea typeface="Gmarket Sans Medium" panose="02000000000000000000" pitchFamily="2" charset="-128"/>
                <a:sym typeface="Apple SD 산돌고딕 Neo 세미볼드체"/>
              </a:rPr>
              <a:t>시스템 구성 정보</a:t>
            </a:r>
            <a:endParaRPr lang="ko-Kore-KR" altLang="en-US" sz="24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5" name="그림 4" descr="휴대 전화, 스마트폰이(가) 표시된 사진&#10;&#10;자동 생성된 설명">
            <a:extLst>
              <a:ext uri="{FF2B5EF4-FFF2-40B4-BE49-F238E27FC236}">
                <a16:creationId xmlns:a16="http://schemas.microsoft.com/office/drawing/2014/main" id="{5D824A6B-CABC-2B91-3031-BA4A7BE704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2" t="11394" r="30990" b="11283"/>
          <a:stretch/>
        </p:blipFill>
        <p:spPr>
          <a:xfrm>
            <a:off x="12035075" y="3151287"/>
            <a:ext cx="3470554" cy="6170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50A95E-B14A-E717-B3DB-1827C9F242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99689" y="3930481"/>
            <a:ext cx="3355326" cy="4612467"/>
          </a:xfrm>
          <a:prstGeom prst="rect">
            <a:avLst/>
          </a:prstGeom>
        </p:spPr>
      </p:pic>
      <p:sp>
        <p:nvSpPr>
          <p:cNvPr id="10" name="왼쪽/오른쪽 화살표[L] 9">
            <a:extLst>
              <a:ext uri="{FF2B5EF4-FFF2-40B4-BE49-F238E27FC236}">
                <a16:creationId xmlns:a16="http://schemas.microsoft.com/office/drawing/2014/main" id="{B5154F90-0B00-52B7-BAF1-C1D78A7DC2EF}"/>
              </a:ext>
            </a:extLst>
          </p:cNvPr>
          <p:cNvSpPr/>
          <p:nvPr/>
        </p:nvSpPr>
        <p:spPr>
          <a:xfrm>
            <a:off x="10057256" y="6401582"/>
            <a:ext cx="1927205" cy="22711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F369316-4CF9-B25A-D909-7A274FAAF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1"/>
          <a:stretch/>
        </p:blipFill>
        <p:spPr bwMode="auto">
          <a:xfrm>
            <a:off x="15727813" y="4210172"/>
            <a:ext cx="2415752" cy="43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B0DB09-6937-C7A5-BC4A-1A27F91F6E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2675" y="7379187"/>
            <a:ext cx="1231900" cy="355600"/>
          </a:xfrm>
          <a:prstGeom prst="rect">
            <a:avLst/>
          </a:prstGeom>
        </p:spPr>
      </p:pic>
      <p:sp>
        <p:nvSpPr>
          <p:cNvPr id="17" name="왼쪽/오른쪽 화살표[L] 16">
            <a:extLst>
              <a:ext uri="{FF2B5EF4-FFF2-40B4-BE49-F238E27FC236}">
                <a16:creationId xmlns:a16="http://schemas.microsoft.com/office/drawing/2014/main" id="{708B213C-347F-1E10-91A7-3778CB7E3A12}"/>
              </a:ext>
            </a:extLst>
          </p:cNvPr>
          <p:cNvSpPr/>
          <p:nvPr/>
        </p:nvSpPr>
        <p:spPr>
          <a:xfrm>
            <a:off x="7527843" y="7485413"/>
            <a:ext cx="692533" cy="18258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3A687E6-6FED-4A4D-4998-B2CC72E4DE86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rot="5400000" flipH="1" flipV="1">
            <a:off x="9035916" y="6357848"/>
            <a:ext cx="864049" cy="1178631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2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27158</TotalTime>
  <Words>40</Words>
  <Application>Microsoft Macintosh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Calibri</vt:lpstr>
      <vt:lpstr>Gmarket Sans Bold</vt:lpstr>
      <vt:lpstr>Arial</vt:lpstr>
      <vt:lpstr>G마켓 산스 Bold</vt:lpstr>
      <vt:lpstr>G마켓 산스 Medium</vt:lpstr>
      <vt:lpstr>Gmarket Sans Medium</vt:lpstr>
      <vt:lpstr>Office Theme</vt:lpstr>
      <vt:lpstr>PowerPoint 프레젠테이션</vt:lpstr>
    </vt:vector>
  </TitlesOfParts>
  <Manager/>
  <Company>kyungtae lim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kyungtae lim</dc:creator>
  <cp:keywords/>
  <dc:description/>
  <cp:lastModifiedBy>임경태</cp:lastModifiedBy>
  <cp:revision>490</cp:revision>
  <dcterms:created xsi:type="dcterms:W3CDTF">2022-07-05T10:27:23Z</dcterms:created>
  <dcterms:modified xsi:type="dcterms:W3CDTF">2023-05-25T02:02:07Z</dcterms:modified>
  <cp:category/>
</cp:coreProperties>
</file>