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DD74314-4BE7-495E-AA9B-2AE4727D1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89634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6deacb09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6deacb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62388563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623885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6238856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623885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0a92c150_3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0a92c1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0a92c150_3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a0a92c150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0a92c150_3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0a92c15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a686c7b1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a686c7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a686c7b1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a686c7b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b62388563_0_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b6238856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62388563_0_2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b6238856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62388563_0_2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6238856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62388563_0_2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623885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62388563_0_2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b6238856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62388563_0_3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b6238856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62388563_0_3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6238856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62388563_0_3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6238856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b62388563_0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b6238856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aa686c7b1_0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aa686c7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62388563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623885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62388563_0_2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b62388563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978dc2174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978dc21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6f73a04f_0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6deacb09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6deacb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62388563_0_3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6238856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62388563_0_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623885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2c78c2ee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2c78c2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46281693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4628169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535100"/>
            <a:ext cx="9144000" cy="360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5351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2249725" y="25"/>
            <a:ext cx="689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273550" y="2417400"/>
            <a:ext cx="5143500" cy="30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6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1.xml"  /><Relationship Id="rId3" Type="http://schemas.openxmlformats.org/officeDocument/2006/relationships/hyperlink" Target="https://kosis.kr/covid/covid_index.do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5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529125" y="16714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COVID-19 알림이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515575" y="3643300"/>
            <a:ext cx="183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201820802 강선규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201823780 정석화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201720738 주정호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201621886 김영희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95900" y="33077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 팀원 &gt;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648075" y="1329725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데이터베이스 프로젝트 1차 설계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3107550" y="1132675"/>
            <a:ext cx="5318700" cy="20714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AREA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지역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자치구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VACCINE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백신 종류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날짜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Roboto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SOCIAL_DIST : 거리두기 단계에 따른 내용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USER : 사용자 신상 및</a:t>
            </a:r>
            <a:r>
              <a:rPr lang="ko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접종 정보</a:t>
            </a:r>
            <a:endParaRPr lang="ko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en-US" altLang="ko-K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TODAY_CONFIRED : </a:t>
            </a:r>
            <a:r>
              <a:rPr lang="ko-KR" alt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당일날 해당 지역의 확진자 수</a:t>
            </a:r>
            <a:endParaRPr lang="ko-KR" altLang="en-US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107550" y="3503725"/>
            <a:ext cx="5318700" cy="139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DISTRICT와 SOCIAL_DIST는 특정 AREA에 속한다.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AREA별 코로나 정보가 있다.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VACCINE별 백신 접종 정보가 있다.</a:t>
            </a:r>
            <a:endParaRPr lang="ko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107550" y="905875"/>
            <a:ext cx="954600" cy="40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chemeClr val="lt1"/>
                </a:solidFill>
              </a:rPr>
              <a:t>Entity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107550" y="3301600"/>
            <a:ext cx="1324800" cy="40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chemeClr val="lt1"/>
                </a:solidFill>
              </a:rPr>
              <a:t>Relationship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0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47" name="Google Shape;147;p22"/>
          <p:cNvSpPr txBox="1"/>
          <p:nvPr/>
        </p:nvSpPr>
        <p:spPr>
          <a:xfrm>
            <a:off x="97350" y="1833200"/>
            <a:ext cx="2036100" cy="6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 of Mini-world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Schema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59" name="Google Shape;159;p2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4711" y="0"/>
            <a:ext cx="68570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2538183" y="995000"/>
          <a:ext cx="6248400" cy="4305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24075"/>
              </a:tblGrid>
              <a:tr h="3672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DAILY_DATA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 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1차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백신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03" name="Google Shape;203;p30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AREA Table </a:t>
                      </a:r>
                      <a:r>
                        <a:rPr lang="ko" sz="900"/>
                        <a:t>(PK : Partial Key) 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</a:t>
                      </a:r>
                      <a:r>
                        <a:rPr lang="ko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1" name="Google Shape;211;p31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43125"/>
              </a:tblGrid>
              <a:tr h="3714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SOCIAL_DIST Table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DIST_INFO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정보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STANDARD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기준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GATHERING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단계에 따른 모임 가능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9" name="Google Shape;219;p32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2525875" y="995000"/>
          <a:ext cx="6267450" cy="2583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1605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자치구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3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27" name="Google Shape;227;p33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2525875" y="995000"/>
          <a:ext cx="6267450" cy="30135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VACCINE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1차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2차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백신 추가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4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35" name="Google Shape;235;p3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7475" cy="4983149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092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USER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RRN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</a:t>
                      </a:r>
                      <a:r>
                        <a:rPr lang="en-US" altLang="ko-KR"/>
                        <a:t>4</a:t>
                      </a:r>
                      <a:r>
                        <a:rPr lang="ko"/>
                        <a:t>)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주민등록번호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SEX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성별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AREA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</a:t>
                      </a:r>
                      <a:r>
                        <a:rPr lang="en-US" altLang="ko-KR"/>
                        <a:t>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시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구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접종 백신 종류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/>
                        <a:t>VACC_BOOST_NAME</a:t>
                      </a:r>
                      <a:endParaRPr lang="en-US" altLang="ko-KR"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접종 백신 종류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여부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/>
                        <a:t>VACCINATED_DATE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8225" cy="281925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167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TODAY_CONFIRMED</a:t>
                      </a:r>
                      <a:r>
                        <a:rPr lang="ko"/>
                        <a:t> Table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</a:t>
                      </a:r>
                      <a:r>
                        <a:rPr lang="ko"/>
                        <a:t>K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시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구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CONFIRMED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실시간 지역별 확진자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idx="0"/>
          </p:nvPr>
        </p:nvSpPr>
        <p:spPr>
          <a:xfrm>
            <a:off x="559550" y="738725"/>
            <a:ext cx="8222100" cy="767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Introduction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Requirements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Data Schema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Crawling Data</a:t>
            </a:r>
            <a:endParaRPr lang="ko"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1700"/>
              <a:t>DevOps</a:t>
            </a:r>
            <a:br>
              <a:rPr lang="ko" sz="1700"/>
            </a:br>
            <a:r>
              <a:rPr lang="ko" sz="1700"/>
              <a:t> 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2963700" y="1907725"/>
            <a:ext cx="3300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Relational Model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  <p:sp>
        <p:nvSpPr>
          <p:cNvPr id="255" name="Google Shape;255;p37"/>
          <p:cNvSpPr txBox="1"/>
          <p:nvPr/>
        </p:nvSpPr>
        <p:spPr>
          <a:xfrm>
            <a:off x="2333175" y="1170025"/>
            <a:ext cx="3000000" cy="3882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DAILY_DATA</a:t>
            </a:r>
            <a:endParaRPr b="1"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907150" y="4223900"/>
            <a:ext cx="20067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2640450" y="45967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326275" y="544450"/>
            <a:ext cx="3000000" cy="3851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AREA</a:t>
            </a:r>
            <a:endParaRPr b="1"/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434225" y="957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SOCIAL_DIST</a:t>
            </a:r>
            <a:endParaRPr b="1"/>
          </a:p>
        </p:txBody>
      </p:sp>
      <p:sp>
        <p:nvSpPr>
          <p:cNvPr id="273" name="Google Shape;273;p39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2415700" y="531775"/>
            <a:ext cx="3000000" cy="388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VACCINE</a:t>
            </a:r>
            <a:endParaRPr b="1"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2395075" y="479400"/>
            <a:ext cx="3000000" cy="383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DISTRICT</a:t>
            </a:r>
            <a:endParaRPr b="1"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444275" y="512950"/>
            <a:ext cx="3000000" cy="38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USER</a:t>
            </a:r>
            <a:endParaRPr b="1"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444275" y="512950"/>
            <a:ext cx="3000000" cy="38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/>
              <a:t>TODAY_CONFIRMED</a:t>
            </a:r>
            <a:endParaRPr lang="en-US" altLang="ko-KR" b="1"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idx="0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6"/>
          <p:cNvSpPr txBox="1">
            <a:spLocks noGrp="1"/>
          </p:cNvSpPr>
          <p:nvPr>
            <p:ph type="title" idx="0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/>
              <a:t>Crawling Data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425712" y="475864"/>
            <a:ext cx="4536900" cy="3901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latin typeface="Roboto"/>
                <a:ea typeface="Roboto"/>
                <a:cs typeface="Roboto"/>
                <a:sym typeface="Roboto"/>
              </a:rPr>
              <a:t>크롤링</a:t>
            </a:r>
            <a:r>
              <a:rPr lang="ko-KR" altLang="en-US" b="1">
                <a:latin typeface="Roboto"/>
                <a:ea typeface="Roboto"/>
                <a:cs typeface="Roboto"/>
                <a:sym typeface="Roboto"/>
              </a:rPr>
              <a:t>한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 사이트</a:t>
            </a:r>
            <a:endParaRPr lang="ko"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458200" y="1083175"/>
          <a:ext cx="7881012" cy="290955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3049961"/>
                <a:gridCol w="4831050"/>
              </a:tblGrid>
              <a:tr h="3924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/>
                        <a:t>Table 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/>
                        <a:t>크롤링한 사이트 </a:t>
                      </a:r>
                      <a:r>
                        <a:rPr lang="en-US" altLang="ko-KR" sz="1200"/>
                        <a:t>URL</a:t>
                      </a:r>
                      <a:endParaRPr lang="en-US" altLang="ko-KR"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D</a:t>
                      </a:r>
                      <a:r>
                        <a:rPr lang="en-US" altLang="ko-KR" sz="1000"/>
                        <a:t>AILY_DATA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https://corona-live.com/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AREA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hlinkClick r:id="rId3"/>
                        </a:rPr>
                        <a:t>https://kosis.kr/covid/covid_index.do</a:t>
                      </a:r>
                      <a:endParaRPr lang="ko" sz="10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http://ncov.mohw.go.kr/regSocdisBoardView.do</a:t>
                      </a:r>
                      <a:endParaRPr lang="ko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DISTRICT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https://www.seoul.go.kr/coronaV/coronaStatus.do</a:t>
                      </a:r>
                      <a:endParaRPr lang="k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543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VACCINE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000"/>
                        <a:t>https://ncv.kdca.go.kr/vaccineStatus.es?mid=a11710000000</a:t>
                      </a:r>
                      <a:endParaRPr lang="ko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DIST_LEVEL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http://ncov.mohw.go.kr/socdisBoardList.do?brdId=6&amp;brdGubun=64&amp;dataGubun=641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41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/>
                        <a:t>TODAY_CONFIRMED</a:t>
                      </a:r>
                      <a:endParaRPr lang="en-US" altLang="ko-KR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/>
                        <a:t>https://corona-live.com/</a:t>
                      </a:r>
                      <a:endParaRPr lang="en-US"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0"/>
          <p:cNvSpPr txBox="1"/>
          <p:nvPr>
            <p:ph type="title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DevOps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/>
        </p:nvSpPr>
        <p:spPr>
          <a:xfrm>
            <a:off x="419975" y="2915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기술 스택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143173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프론트엔드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84" y="907452"/>
            <a:ext cx="1457901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1"/>
          <p:cNvSpPr txBox="1"/>
          <p:nvPr/>
        </p:nvSpPr>
        <p:spPr>
          <a:xfrm>
            <a:off x="363678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700" y="849013"/>
            <a:ext cx="1555113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1"/>
          <p:cNvSpPr txBox="1"/>
          <p:nvPr/>
        </p:nvSpPr>
        <p:spPr>
          <a:xfrm>
            <a:off x="6428850" y="1672913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데이터베이스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51"/>
          <p:cNvCxnSpPr>
            <a:stCxn id="406" idx="3"/>
            <a:endCxn id="403" idx="1"/>
          </p:cNvCxnSpPr>
          <p:nvPr/>
        </p:nvCxnSpPr>
        <p:spPr>
          <a:xfrm flipH="1" rot="10800000">
            <a:off x="4916600" y="1252975"/>
            <a:ext cx="13521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>
            <a:stCxn id="401" idx="3"/>
            <a:endCxn id="406" idx="1"/>
          </p:cNvCxnSpPr>
          <p:nvPr/>
        </p:nvCxnSpPr>
        <p:spPr>
          <a:xfrm>
            <a:off x="2778085" y="1311414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1"/>
          <p:cNvSpPr txBox="1"/>
          <p:nvPr/>
        </p:nvSpPr>
        <p:spPr>
          <a:xfrm>
            <a:off x="501575" y="27241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버전 관리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900" y="3420954"/>
            <a:ext cx="1289850" cy="12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/>
          <p:nvPr/>
        </p:nvSpPr>
        <p:spPr>
          <a:xfrm>
            <a:off x="2999100" y="2272900"/>
            <a:ext cx="3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해당 기술 기반 웹 어플리케이션 개발 예정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725" y="3420945"/>
            <a:ext cx="1167775" cy="1167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51"/>
          <p:cNvCxnSpPr>
            <a:stCxn id="409" idx="3"/>
            <a:endCxn id="411" idx="1"/>
          </p:cNvCxnSpPr>
          <p:nvPr/>
        </p:nvCxnSpPr>
        <p:spPr>
          <a:xfrm flipH="1" rot="10800000">
            <a:off x="2546749" y="4004966"/>
            <a:ext cx="401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51"/>
          <p:cNvSpPr txBox="1"/>
          <p:nvPr/>
        </p:nvSpPr>
        <p:spPr>
          <a:xfrm>
            <a:off x="4781250" y="3865763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github repository 구축 후 P/R 기능으로 협업 예정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637" y="777550"/>
            <a:ext cx="1555125" cy="8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52"/>
          <p:cNvSpPr txBox="1"/>
          <p:nvPr>
            <p:ph type="title"/>
          </p:nvPr>
        </p:nvSpPr>
        <p:spPr>
          <a:xfrm>
            <a:off x="3168003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감사합니다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75" y="848450"/>
            <a:ext cx="25241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00" y="848450"/>
            <a:ext cx="3678600" cy="23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500700" y="3175700"/>
            <a:ext cx="24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백신 접종률 증가에 따른 관심 증대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45800" y="3175700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분리된 사이트로 인한 불편함 해결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93" name="Google Shape;93;p16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058075" y="3716300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카카오 제공 COVID-19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0" y="601650"/>
            <a:ext cx="2502724" cy="39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125" y="601650"/>
            <a:ext cx="2195900" cy="297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02" name="Google Shape;102;p17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72675" y="357800"/>
            <a:ext cx="5186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코로나 확진자 &amp; 백신 접종 정보 제공 서비스를 구축하기 위한 통합 데이터베이스  설계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175" y="1185150"/>
            <a:ext cx="4409475" cy="36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개발 목표</a:t>
            </a:r>
            <a:r>
              <a:rPr lang="ko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11" name="Google Shape;111;p18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Requirements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870650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데이터를 주기적으로 크롤링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데이터 생성, 조회, 수정,삭제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525875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지역별 코로나 확진자 수, 백신 접종자 수, 거리두기 단계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백신 종류별 접종자 수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사용자 백신 접종 상태 등록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0" y="954675"/>
            <a:ext cx="1174025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925" y="892575"/>
            <a:ext cx="11620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요구사항 분석: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28" name="Google Shape;128;p20"/>
          <p:cNvSpPr txBox="1"/>
          <p:nvPr/>
        </p:nvSpPr>
        <p:spPr>
          <a:xfrm>
            <a:off x="97350" y="1833200"/>
            <a:ext cx="1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35" name="Google Shape;135;p21"/>
          <p:cNvSpPr txBox="1"/>
          <p:nvPr/>
        </p:nvSpPr>
        <p:spPr>
          <a:xfrm>
            <a:off x="97350" y="1833200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5628" l="49444" r="19078" t="34120"/>
          <a:stretch/>
        </p:blipFill>
        <p:spPr>
          <a:xfrm>
            <a:off x="3698375" y="924200"/>
            <a:ext cx="4094800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/>
  <ep:Paragraphs>2</ep:Paragraphs>
  <ep:Slides>32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Material</vt:lpstr>
      <vt:lpstr>슬라이드 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Requirements</vt:lpstr>
      <vt:lpstr>슬라이드 11</vt:lpstr>
      <vt:lpstr>Data Schema</vt:lpstr>
      <vt:lpstr>슬라이드 13</vt:lpstr>
      <vt:lpstr>슬라이드 14</vt:lpstr>
      <vt:lpstr>슬라이드 15</vt:lpstr>
      <vt:lpstr>슬라이드 16</vt:lpstr>
      <vt:lpstr>슬라이드 17</vt:lpstr>
      <vt:lpstr>Data Schema</vt:lpstr>
      <vt:lpstr>Data Schema</vt:lpstr>
      <vt:lpstr>슬라이드 20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Crawling Data</vt:lpstr>
      <vt:lpstr>슬라이드 29</vt:lpstr>
      <vt:lpstr>Relational Model</vt:lpstr>
      <vt:lpstr>Relational Model</vt:lpstr>
      <vt:lpstr>Relational Model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jujeo</cp:lastModifiedBy>
  <dcterms:modified xsi:type="dcterms:W3CDTF">2021-12-07T12:17:50.724</dcterms:modified>
  <cp:revision>23</cp:revision>
  <cp:version>1000.0000.01</cp:version>
</cp:coreProperties>
</file>