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4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DE5-5A29-44AD-ABCA-74F3693848A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AFF-7609-4E50-BA49-4983525F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6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DE5-5A29-44AD-ABCA-74F3693848A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AFF-7609-4E50-BA49-4983525F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7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DE5-5A29-44AD-ABCA-74F3693848A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AFF-7609-4E50-BA49-4983525F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9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DE5-5A29-44AD-ABCA-74F3693848A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AFF-7609-4E50-BA49-4983525F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1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DE5-5A29-44AD-ABCA-74F3693848A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AFF-7609-4E50-BA49-4983525F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DE5-5A29-44AD-ABCA-74F3693848A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AFF-7609-4E50-BA49-4983525F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DE5-5A29-44AD-ABCA-74F3693848A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AFF-7609-4E50-BA49-4983525F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4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DE5-5A29-44AD-ABCA-74F3693848A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AFF-7609-4E50-BA49-4983525F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9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DE5-5A29-44AD-ABCA-74F3693848A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AFF-7609-4E50-BA49-4983525F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2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DE5-5A29-44AD-ABCA-74F3693848A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AFF-7609-4E50-BA49-4983525F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1DE5-5A29-44AD-ABCA-74F3693848A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AFF-7609-4E50-BA49-4983525F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6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1DE5-5A29-44AD-ABCA-74F3693848A1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BAFF-7609-4E50-BA49-4983525F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0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/>
          <p:cNvSpPr/>
          <p:nvPr/>
        </p:nvSpPr>
        <p:spPr>
          <a:xfrm>
            <a:off x="849665" y="1372952"/>
            <a:ext cx="2257678" cy="614994"/>
          </a:xfrm>
          <a:prstGeom prst="homePlat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Home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5" name="Arrow: Pentagon 4"/>
          <p:cNvSpPr/>
          <p:nvPr/>
        </p:nvSpPr>
        <p:spPr>
          <a:xfrm>
            <a:off x="3163987" y="1391831"/>
            <a:ext cx="2257678" cy="614994"/>
          </a:xfrm>
          <a:prstGeom prst="homePlat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Guide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6" name="Arrow: Pentagon 5"/>
          <p:cNvSpPr/>
          <p:nvPr/>
        </p:nvSpPr>
        <p:spPr>
          <a:xfrm>
            <a:off x="7177637" y="1372952"/>
            <a:ext cx="2257678" cy="614994"/>
          </a:xfrm>
          <a:prstGeom prst="homePlat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Join Us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Arrow: Pentagon 6"/>
          <p:cNvSpPr/>
          <p:nvPr/>
        </p:nvSpPr>
        <p:spPr>
          <a:xfrm>
            <a:off x="9491959" y="1372952"/>
            <a:ext cx="2257678" cy="614994"/>
          </a:xfrm>
          <a:prstGeom prst="homePlat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Contact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8" name="Arrow: Pentagon 7"/>
          <p:cNvSpPr/>
          <p:nvPr/>
        </p:nvSpPr>
        <p:spPr>
          <a:xfrm>
            <a:off x="849665" y="2701392"/>
            <a:ext cx="2257678" cy="614994"/>
          </a:xfrm>
          <a:prstGeom prst="homePlat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Home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Arrow: Pentagon 8"/>
          <p:cNvSpPr/>
          <p:nvPr/>
        </p:nvSpPr>
        <p:spPr>
          <a:xfrm>
            <a:off x="3163987" y="2701392"/>
            <a:ext cx="2257678" cy="614994"/>
          </a:xfrm>
          <a:prstGeom prst="homePlat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Guide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0" name="Arrow: Pentagon 9"/>
          <p:cNvSpPr/>
          <p:nvPr/>
        </p:nvSpPr>
        <p:spPr>
          <a:xfrm>
            <a:off x="7177637" y="2682513"/>
            <a:ext cx="2257678" cy="614994"/>
          </a:xfrm>
          <a:prstGeom prst="homePlat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Join Us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1" name="Arrow: Pentagon 10"/>
          <p:cNvSpPr/>
          <p:nvPr/>
        </p:nvSpPr>
        <p:spPr>
          <a:xfrm>
            <a:off x="9491959" y="2682513"/>
            <a:ext cx="2257678" cy="614994"/>
          </a:xfrm>
          <a:prstGeom prst="homePlat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Contact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45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Zhou</dc:creator>
  <cp:lastModifiedBy>Xiao Zhou</cp:lastModifiedBy>
  <cp:revision>3</cp:revision>
  <dcterms:created xsi:type="dcterms:W3CDTF">2017-01-02T10:06:06Z</dcterms:created>
  <dcterms:modified xsi:type="dcterms:W3CDTF">2017-01-02T11:08:20Z</dcterms:modified>
</cp:coreProperties>
</file>